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1pPr>
    <a:lvl2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2pPr>
    <a:lvl3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3pPr>
    <a:lvl4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4pPr>
    <a:lvl5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5pPr>
    <a:lvl6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6pPr>
    <a:lvl7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7pPr>
    <a:lvl8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8pPr>
    <a:lvl9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venir Next Medium"/>
          <a:ea typeface="Avenir Next Medium"/>
          <a:cs typeface="Avenir Next Medium"/>
        </a:font>
        <a:schemeClr val="accent1"/>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b="def" i="def"/>
      <a:tcStyle>
        <a:tcBdr/>
        <a:fill>
          <a:solidFill>
            <a:schemeClr val="accent1">
              <a:hueOff val="178262"/>
              <a:satOff val="-8651"/>
              <a:lumOff val="-7254"/>
              <a:alpha val="29000"/>
            </a:scheme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chemeClr val="accent6">
              <a:alpha val="25000"/>
            </a:schemeClr>
          </a:solidFill>
        </a:fill>
      </a:tcStyle>
    </a:band2H>
    <a:firstCol>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01D73"/>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firstRow>
  </a:tblStyle>
  <a:tblStyle styleId="{EEE7283C-3CF3-47DC-8721-378D4A62B22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b="def" i="def"/>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chemeClr val="accent5">
              <a:hueOff val="-239254"/>
              <a:lumOff val="-1399"/>
            </a:schemeClr>
          </a:solidFill>
        </a:fill>
      </a:tcStyle>
    </a:firstRow>
  </a:tblStyle>
  <a:tblStyle styleId="{CF821DB8-F4EB-4A41-A1BA-3FCAFE7338EE}"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b="def" i="def"/>
      <a:tcStyle>
        <a:tcBdr/>
        <a:fill>
          <a:solidFill>
            <a:srgbClr val="D4EB9B">
              <a:alpha val="26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88900" cap="flat">
              <a:solidFill>
                <a:srgbClr val="5F6568"/>
              </a:solidFill>
              <a:prstDash val="solid"/>
              <a:miter lim="400000"/>
            </a:ln>
          </a:top>
          <a:bottom>
            <a:ln w="12700" cap="flat">
              <a:noFill/>
              <a:miter lim="400000"/>
            </a:ln>
          </a:bottom>
          <a:insideH>
            <a:ln w="25400" cap="flat">
              <a:solidFill>
                <a:srgbClr val="D4EB9B">
                  <a:alpha val="26000"/>
                </a:srgbClr>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D4EB9B">
                  <a:alpha val="26000"/>
                </a:srgbClr>
              </a:solidFill>
              <a:prstDash val="solid"/>
              <a:miter lim="400000"/>
            </a:ln>
          </a:insideH>
          <a:insideV>
            <a:ln w="12700" cap="flat">
              <a:noFill/>
              <a:miter lim="400000"/>
            </a:ln>
          </a:insideV>
        </a:tcBdr>
        <a:fill>
          <a:solidFill>
            <a:srgbClr val="147882"/>
          </a:solidFill>
        </a:fill>
      </a:tcStyle>
    </a:firstRow>
  </a:tblStyle>
  <a:tblStyle styleId="{33BA23B1-9221-436E-865A-0063620EA4FD}" styleName="">
    <a:tblBg/>
    <a:wholeTbl>
      <a:tcTxStyle b="off" i="off">
        <a:font>
          <a:latin typeface="Avenir Next Medium"/>
          <a:ea typeface="Avenir Next Medium"/>
          <a:cs typeface="Avenir Next Medium"/>
        </a:font>
        <a:srgbClr val="FFFFFF"/>
      </a:tcTxStyle>
      <a:tcStyle>
        <a:tcBdr>
          <a:left>
            <a:ln w="12700" cap="flat">
              <a:noFill/>
              <a:miter lim="400000"/>
            </a:ln>
          </a:left>
          <a:right>
            <a:ln w="12700" cap="flat">
              <a:noFill/>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alpha val="75000"/>
            </a:srgbClr>
          </a:solidFill>
        </a:fill>
      </a:tcStyle>
    </a:wholeTbl>
    <a:band2H>
      <a:tcTxStyle b="def" i="def"/>
      <a:tcStyle>
        <a:tcBdr/>
        <a:fill>
          <a:solidFill>
            <a:srgbClr val="686A6A">
              <a:alpha val="85000"/>
            </a:srgbClr>
          </a:solidFill>
        </a:fill>
      </a:tcStyle>
    </a:band2H>
    <a:firstCol>
      <a:tcTxStyle b="on" i="off">
        <a:font>
          <a:latin typeface="Avenir Next Demi Bold"/>
          <a:ea typeface="Avenir Next Demi Bold"/>
          <a:cs typeface="Avenir Next Demi Bold"/>
        </a:font>
        <a:srgbClr val="222222"/>
      </a:tcTxStyle>
      <a:tcStyle>
        <a:tcBdr>
          <a:left>
            <a:ln w="12700" cap="flat">
              <a:noFill/>
              <a:miter lim="400000"/>
            </a:ln>
          </a:left>
          <a:right>
            <a:ln w="63500" cap="flat">
              <a:solidFill>
                <a:srgbClr val="222222"/>
              </a:solidFill>
              <a:prstDash val="solid"/>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686A6A">
              <a:alpha val="85000"/>
            </a:srgbClr>
          </a:solidFill>
        </a:fill>
      </a:tcStyle>
    </a:firstCol>
    <a:la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63500" cap="flat">
              <a:solidFill>
                <a:srgbClr val="222222"/>
              </a:solidFill>
              <a:prstDash val="solid"/>
              <a:miter lim="400000"/>
            </a:ln>
          </a:top>
          <a:bottom>
            <a:ln w="12700" cap="flat">
              <a:noFill/>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12700" cap="flat">
              <a:noFill/>
              <a:miter lim="400000"/>
            </a:ln>
          </a:top>
          <a:bottom>
            <a:ln w="635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firstRow>
  </a:tblStyle>
  <a:tblStyle styleId="{2708684C-4D16-4618-839F-0558EEFCDFE6}" styleName="">
    <a:tblBg/>
    <a:wholeTbl>
      <a:tcTxStyle b="off" i="off">
        <a:font>
          <a:latin typeface="Avenir Next Medium"/>
          <a:ea typeface="Avenir Next Medium"/>
          <a:cs typeface="Avenir Next Medium"/>
        </a:font>
        <a:srgbClr val="838787"/>
      </a:tcTxStyle>
      <a:tcStyle>
        <a:tcBdr>
          <a:left>
            <a:ln w="25400" cap="flat">
              <a:solidFill>
                <a:srgbClr val="5F6568"/>
              </a:solidFill>
              <a:prstDash val="solid"/>
              <a:miter lim="400000"/>
            </a:ln>
          </a:left>
          <a:right>
            <a:ln w="254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wholeTbl>
    <a:band2H>
      <a:tcTxStyle b="def" i="def"/>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635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25400" cap="flat">
              <a:solidFill>
                <a:srgbClr val="5F6568"/>
              </a:solidFill>
              <a:prstDash val="solid"/>
              <a:miter lim="400000"/>
            </a:ln>
          </a:left>
          <a:right>
            <a:ln w="25400" cap="flat">
              <a:solidFill>
                <a:srgbClr val="5F6568"/>
              </a:solidFill>
              <a:prstDash val="solid"/>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3" name="Shape 163"/>
          <p:cNvSpPr/>
          <p:nvPr>
            <p:ph type="sldImg"/>
          </p:nvPr>
        </p:nvSpPr>
        <p:spPr>
          <a:xfrm>
            <a:off x="1143000" y="685800"/>
            <a:ext cx="4572000" cy="3429000"/>
          </a:xfrm>
          <a:prstGeom prst="rect">
            <a:avLst/>
          </a:prstGeom>
        </p:spPr>
        <p:txBody>
          <a:bodyPr/>
          <a:lstStyle/>
          <a:p>
            <a:pPr/>
          </a:p>
        </p:txBody>
      </p:sp>
      <p:sp>
        <p:nvSpPr>
          <p:cNvPr id="164" name="Shape 16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amp; Subtitle">
    <p:bg>
      <p:bgPr>
        <a:solidFill>
          <a:srgbClr val="222222"/>
        </a:solidFill>
      </p:bgPr>
    </p:bg>
    <p:spTree>
      <p:nvGrpSpPr>
        <p:cNvPr id="1" name=""/>
        <p:cNvGrpSpPr/>
        <p:nvPr/>
      </p:nvGrpSpPr>
      <p:grpSpPr>
        <a:xfrm>
          <a:off x="0" y="0"/>
          <a:ext cx="0" cy="0"/>
          <a:chOff x="0" y="0"/>
          <a:chExt cx="0" cy="0"/>
        </a:xfrm>
      </p:grpSpPr>
      <p:sp>
        <p:nvSpPr>
          <p:cNvPr id="12" name="Line"/>
          <p:cNvSpPr/>
          <p:nvPr/>
        </p:nvSpPr>
        <p:spPr>
          <a:xfrm flipV="1">
            <a:off x="406400" y="6140894"/>
            <a:ext cx="12192000" cy="263"/>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13" name="Title Text"/>
          <p:cNvSpPr txBox="1"/>
          <p:nvPr>
            <p:ph type="title"/>
          </p:nvPr>
        </p:nvSpPr>
        <p:spPr>
          <a:xfrm>
            <a:off x="406400" y="6426200"/>
            <a:ext cx="12192000" cy="2705100"/>
          </a:xfrm>
          <a:prstGeom prst="rect">
            <a:avLst/>
          </a:prstGeom>
        </p:spPr>
        <p:txBody>
          <a:bodyPr/>
          <a:lstStyle>
            <a:lvl1pPr>
              <a:spcBef>
                <a:spcPts val="0"/>
              </a:spcBef>
              <a:defRPr sz="17000"/>
            </a:lvl1pPr>
          </a:lstStyle>
          <a:p>
            <a:pPr/>
            <a:r>
              <a:t>Title Text</a:t>
            </a:r>
          </a:p>
        </p:txBody>
      </p:sp>
      <p:sp>
        <p:nvSpPr>
          <p:cNvPr id="14" name="Body Level One…"/>
          <p:cNvSpPr txBox="1"/>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1pPr>
            <a:lvl2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2pPr>
            <a:lvl3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3pPr>
            <a:lvl4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4pPr>
            <a:lvl5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5pPr>
          </a:lstStyle>
          <a:p>
            <a:pPr/>
            <a:r>
              <a:t>Body Level One</a:t>
            </a:r>
          </a:p>
          <a:p>
            <a:pPr lvl="1"/>
            <a:r>
              <a:t>Body Level Two</a:t>
            </a:r>
          </a:p>
          <a:p>
            <a:pPr lvl="2"/>
            <a:r>
              <a:t>Body Level Three</a:t>
            </a:r>
          </a:p>
          <a:p>
            <a:pPr lvl="3"/>
            <a:r>
              <a:t>Body Level Four</a:t>
            </a:r>
          </a:p>
          <a:p>
            <a:pPr lvl="4"/>
            <a:r>
              <a:t>Body Level Five</a:t>
            </a:r>
          </a:p>
        </p:txBody>
      </p:sp>
      <p:sp>
        <p:nvSpPr>
          <p:cNvPr id="15" name="Slide Number"/>
          <p:cNvSpPr txBox="1"/>
          <p:nvPr>
            <p:ph type="sldNum" sz="quarter" idx="2"/>
          </p:nvPr>
        </p:nvSpPr>
        <p:spPr>
          <a:xfrm>
            <a:off x="12194440" y="431800"/>
            <a:ext cx="406898"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bg>
      <p:bgPr>
        <a:solidFill>
          <a:srgbClr val="222222"/>
        </a:solidFill>
      </p:bgPr>
    </p:bg>
    <p:spTree>
      <p:nvGrpSpPr>
        <p:cNvPr id="1" name=""/>
        <p:cNvGrpSpPr/>
        <p:nvPr/>
      </p:nvGrpSpPr>
      <p:grpSpPr>
        <a:xfrm>
          <a:off x="0" y="0"/>
          <a:ext cx="0" cy="0"/>
          <a:chOff x="0" y="0"/>
          <a:chExt cx="0" cy="0"/>
        </a:xfrm>
      </p:grpSpPr>
      <p:sp>
        <p:nvSpPr>
          <p:cNvPr id="102" name="Text"/>
          <p:cNvSpPr txBox="1"/>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Text</a:t>
            </a:r>
          </a:p>
        </p:txBody>
      </p:sp>
      <p:sp>
        <p:nvSpPr>
          <p:cNvPr id="103" name="Body Level One…"/>
          <p:cNvSpPr txBox="1"/>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pPr/>
            <a:r>
              <a:t>Body Level One</a:t>
            </a:r>
          </a:p>
          <a:p>
            <a:pPr lvl="1"/>
            <a:r>
              <a:t>Body Level Two</a:t>
            </a:r>
          </a:p>
          <a:p>
            <a:pPr lvl="2"/>
            <a:r>
              <a:t>Body Level Three</a:t>
            </a:r>
          </a:p>
          <a:p>
            <a:pPr lvl="3"/>
            <a:r>
              <a:t>Body Level Four</a:t>
            </a:r>
          </a:p>
          <a:p>
            <a:pPr lvl="4"/>
            <a:r>
              <a:t>Body Level Five</a:t>
            </a:r>
          </a:p>
        </p:txBody>
      </p:sp>
      <p:sp>
        <p:nvSpPr>
          <p:cNvPr id="10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3 Up">
    <p:bg>
      <p:bgPr>
        <a:solidFill>
          <a:srgbClr val="222222"/>
        </a:solidFill>
      </p:bgPr>
    </p:bg>
    <p:spTree>
      <p:nvGrpSpPr>
        <p:cNvPr id="1" name=""/>
        <p:cNvGrpSpPr/>
        <p:nvPr/>
      </p:nvGrpSpPr>
      <p:grpSpPr>
        <a:xfrm>
          <a:off x="0" y="0"/>
          <a:ext cx="0" cy="0"/>
          <a:chOff x="0" y="0"/>
          <a:chExt cx="0" cy="0"/>
        </a:xfrm>
      </p:grpSpPr>
      <p:sp>
        <p:nvSpPr>
          <p:cNvPr id="111" name="Image"/>
          <p:cNvSpPr/>
          <p:nvPr>
            <p:ph type="pic" sz="half" idx="13"/>
          </p:nvPr>
        </p:nvSpPr>
        <p:spPr>
          <a:xfrm>
            <a:off x="5463161" y="-90805"/>
            <a:ext cx="8585201" cy="5043805"/>
          </a:xfrm>
          <a:prstGeom prst="rect">
            <a:avLst/>
          </a:prstGeom>
        </p:spPr>
        <p:txBody>
          <a:bodyPr lIns="91439" tIns="45719" rIns="91439" bIns="45719">
            <a:noAutofit/>
          </a:bodyPr>
          <a:lstStyle/>
          <a:p>
            <a:pPr/>
          </a:p>
        </p:txBody>
      </p:sp>
      <p:sp>
        <p:nvSpPr>
          <p:cNvPr id="112" name="Image"/>
          <p:cNvSpPr/>
          <p:nvPr>
            <p:ph type="pic" sz="half" idx="14"/>
          </p:nvPr>
        </p:nvSpPr>
        <p:spPr>
          <a:xfrm>
            <a:off x="5918717" y="4660900"/>
            <a:ext cx="7669766" cy="5219700"/>
          </a:xfrm>
          <a:prstGeom prst="rect">
            <a:avLst/>
          </a:prstGeom>
        </p:spPr>
        <p:txBody>
          <a:bodyPr lIns="91439" tIns="45719" rIns="91439" bIns="45719">
            <a:noAutofit/>
          </a:bodyPr>
          <a:lstStyle/>
          <a:p>
            <a:pPr/>
          </a:p>
        </p:txBody>
      </p:sp>
      <p:sp>
        <p:nvSpPr>
          <p:cNvPr id="113" name="Image"/>
          <p:cNvSpPr/>
          <p:nvPr>
            <p:ph type="pic" idx="15"/>
          </p:nvPr>
        </p:nvSpPr>
        <p:spPr>
          <a:xfrm>
            <a:off x="-1016000" y="-12700"/>
            <a:ext cx="8860898" cy="9779000"/>
          </a:xfrm>
          <a:prstGeom prst="rect">
            <a:avLst/>
          </a:prstGeom>
        </p:spPr>
        <p:txBody>
          <a:bodyPr lIns="91439" tIns="45719" rIns="91439" bIns="45719">
            <a:noAutofit/>
          </a:bodyPr>
          <a:lstStyle/>
          <a:p>
            <a:pPr/>
          </a:p>
        </p:txBody>
      </p:sp>
      <p:sp>
        <p:nvSpPr>
          <p:cNvPr id="1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bg>
      <p:bgPr>
        <a:solidFill>
          <a:srgbClr val="222222"/>
        </a:solidFill>
      </p:bgPr>
    </p:bg>
    <p:spTree>
      <p:nvGrpSpPr>
        <p:cNvPr id="1" name=""/>
        <p:cNvGrpSpPr/>
        <p:nvPr/>
      </p:nvGrpSpPr>
      <p:grpSpPr>
        <a:xfrm>
          <a:off x="0" y="0"/>
          <a:ext cx="0" cy="0"/>
          <a:chOff x="0" y="0"/>
          <a:chExt cx="0" cy="0"/>
        </a:xfrm>
      </p:grpSpPr>
      <p:sp>
        <p:nvSpPr>
          <p:cNvPr id="121" name="Callout"/>
          <p:cNvSpPr/>
          <p:nvPr/>
        </p:nvSpPr>
        <p:spPr>
          <a:xfrm>
            <a:off x="469900" y="2362200"/>
            <a:ext cx="12065000" cy="52292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4" y="0"/>
                </a:moveTo>
                <a:cubicBezTo>
                  <a:pt x="100" y="0"/>
                  <a:pt x="0" y="232"/>
                  <a:pt x="0" y="516"/>
                </a:cubicBezTo>
                <a:lnTo>
                  <a:pt x="0" y="18789"/>
                </a:lnTo>
                <a:cubicBezTo>
                  <a:pt x="0" y="19073"/>
                  <a:pt x="100" y="19305"/>
                  <a:pt x="224" y="19305"/>
                </a:cubicBezTo>
                <a:lnTo>
                  <a:pt x="17228" y="19305"/>
                </a:lnTo>
                <a:lnTo>
                  <a:pt x="17850" y="21600"/>
                </a:lnTo>
                <a:lnTo>
                  <a:pt x="18471" y="19305"/>
                </a:lnTo>
                <a:lnTo>
                  <a:pt x="21376" y="19305"/>
                </a:lnTo>
                <a:cubicBezTo>
                  <a:pt x="21500" y="19305"/>
                  <a:pt x="21600" y="19073"/>
                  <a:pt x="21600" y="18789"/>
                </a:cubicBezTo>
                <a:lnTo>
                  <a:pt x="21600" y="516"/>
                </a:lnTo>
                <a:cubicBezTo>
                  <a:pt x="21600" y="232"/>
                  <a:pt x="21500" y="0"/>
                  <a:pt x="21376" y="0"/>
                </a:cubicBezTo>
                <a:lnTo>
                  <a:pt x="224" y="0"/>
                </a:lnTo>
                <a:close/>
              </a:path>
            </a:pathLst>
          </a:custGeom>
          <a:solidFill>
            <a:schemeClr val="accent1"/>
          </a:solidFill>
          <a:ln w="12700">
            <a:miter lim="400000"/>
          </a:ln>
        </p:spPr>
        <p:txBody>
          <a:bodyPr lIns="50800" tIns="50800" rIns="50800" bIns="50800" anchor="ctr"/>
          <a:lstStyle/>
          <a:p>
            <a:pPr algn="ctr">
              <a:lnSpc>
                <a:spcPct val="80000"/>
              </a:lnSpc>
              <a:spcBef>
                <a:spcPts val="0"/>
              </a:spcBef>
              <a:defRPr cap="all" sz="2800">
                <a:solidFill>
                  <a:srgbClr val="FFFFFF"/>
                </a:solidFill>
                <a:latin typeface="+mn-lt"/>
                <a:ea typeface="+mn-ea"/>
                <a:cs typeface="+mn-cs"/>
                <a:sym typeface="DIN Condensed"/>
              </a:defRPr>
            </a:pPr>
          </a:p>
        </p:txBody>
      </p:sp>
      <p:sp>
        <p:nvSpPr>
          <p:cNvPr id="122" name="Type a quote here."/>
          <p:cNvSpPr txBox="1"/>
          <p:nvPr>
            <p:ph type="body" sz="quarter" idx="13"/>
          </p:nvPr>
        </p:nvSpPr>
        <p:spPr>
          <a:xfrm>
            <a:off x="889000" y="2908300"/>
            <a:ext cx="11226800" cy="1297944"/>
          </a:xfrm>
          <a:prstGeom prst="rect">
            <a:avLst/>
          </a:prstGeom>
        </p:spPr>
        <p:txBody>
          <a:bodyPr>
            <a:spAutoFit/>
          </a:bodyPr>
          <a:lstStyle>
            <a:lvl1pPr marL="0" indent="0">
              <a:lnSpc>
                <a:spcPct val="80000"/>
              </a:lnSpc>
              <a:spcBef>
                <a:spcPts val="0"/>
              </a:spcBef>
              <a:buClrTx/>
              <a:buSzTx/>
              <a:buFontTx/>
              <a:buNone/>
              <a:defRPr cap="all" sz="9400">
                <a:solidFill>
                  <a:srgbClr val="FFFFFF"/>
                </a:solidFill>
                <a:latin typeface="+mn-lt"/>
                <a:ea typeface="+mn-ea"/>
                <a:cs typeface="+mn-cs"/>
                <a:sym typeface="DIN Condensed"/>
              </a:defRPr>
            </a:lvl1pPr>
          </a:lstStyle>
          <a:p>
            <a:pPr/>
            <a:r>
              <a:t>Type a quote here.</a:t>
            </a:r>
          </a:p>
        </p:txBody>
      </p:sp>
      <p:sp>
        <p:nvSpPr>
          <p:cNvPr id="123" name="Johnny Appleseed"/>
          <p:cNvSpPr txBox="1"/>
          <p:nvPr>
            <p:ph type="body" sz="quarter" idx="14"/>
          </p:nvPr>
        </p:nvSpPr>
        <p:spPr>
          <a:xfrm>
            <a:off x="406400" y="7789333"/>
            <a:ext cx="12192000" cy="863604"/>
          </a:xfrm>
          <a:prstGeom prst="rect">
            <a:avLst/>
          </a:prstGeom>
        </p:spPr>
        <p:txBody>
          <a:bodyPr>
            <a:spAutoFit/>
          </a:bodyPr>
          <a:lstStyle>
            <a:lvl1pPr marL="0" indent="0" algn="r">
              <a:lnSpc>
                <a:spcPct val="80000"/>
              </a:lnSpc>
              <a:spcBef>
                <a:spcPts val="0"/>
              </a:spcBef>
              <a:buClrTx/>
              <a:buSzTx/>
              <a:buFontTx/>
              <a:buNone/>
              <a:defRPr sz="6000">
                <a:latin typeface="+mn-lt"/>
                <a:ea typeface="+mn-ea"/>
                <a:cs typeface="+mn-cs"/>
                <a:sym typeface="DIN Condensed"/>
              </a:defRPr>
            </a:lvl1pPr>
          </a:lstStyle>
          <a:p>
            <a:pPr/>
            <a:r>
              <a:t>Johnny Appleseed</a:t>
            </a:r>
          </a:p>
        </p:txBody>
      </p:sp>
      <p:sp>
        <p:nvSpPr>
          <p:cNvPr id="124" name="Text"/>
          <p:cNvSpPr txBox="1"/>
          <p:nvPr>
            <p:ph type="body" sz="quarter" idx="15"/>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Text</a:t>
            </a:r>
          </a:p>
        </p:txBody>
      </p:sp>
      <p:sp>
        <p:nvSpPr>
          <p:cNvPr id="1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Quote Alt">
    <p:bg>
      <p:bgPr>
        <a:solidFill>
          <a:schemeClr val="accent1"/>
        </a:solidFill>
      </p:bgPr>
    </p:bg>
    <p:spTree>
      <p:nvGrpSpPr>
        <p:cNvPr id="1" name=""/>
        <p:cNvGrpSpPr/>
        <p:nvPr/>
      </p:nvGrpSpPr>
      <p:grpSpPr>
        <a:xfrm>
          <a:off x="0" y="0"/>
          <a:ext cx="0" cy="0"/>
          <a:chOff x="0" y="0"/>
          <a:chExt cx="0" cy="0"/>
        </a:xfrm>
      </p:grpSpPr>
      <p:sp>
        <p:nvSpPr>
          <p:cNvPr id="132" name="Type a quote here."/>
          <p:cNvSpPr txBox="1"/>
          <p:nvPr>
            <p:ph type="body" sz="quarter" idx="13"/>
          </p:nvPr>
        </p:nvSpPr>
        <p:spPr>
          <a:xfrm>
            <a:off x="5892800" y="2641600"/>
            <a:ext cx="6705600" cy="2501900"/>
          </a:xfrm>
          <a:prstGeom prst="rect">
            <a:avLst/>
          </a:prstGeom>
        </p:spPr>
        <p:txBody>
          <a:bodyPr>
            <a:spAutoFit/>
          </a:bodyPr>
          <a:lstStyle>
            <a:lvl1pPr marL="0" indent="0">
              <a:lnSpc>
                <a:spcPct val="80000"/>
              </a:lnSpc>
              <a:spcBef>
                <a:spcPts val="0"/>
              </a:spcBef>
              <a:buClrTx/>
              <a:buSzTx/>
              <a:buFontTx/>
              <a:buNone/>
              <a:defRPr cap="all" sz="9400">
                <a:solidFill>
                  <a:srgbClr val="FFFFFF"/>
                </a:solidFill>
                <a:latin typeface="+mn-lt"/>
                <a:ea typeface="+mn-ea"/>
                <a:cs typeface="+mn-cs"/>
                <a:sym typeface="DIN Condensed"/>
              </a:defRPr>
            </a:lvl1pPr>
          </a:lstStyle>
          <a:p>
            <a:pPr/>
            <a:r>
              <a:t>Type a quote here.</a:t>
            </a:r>
          </a:p>
        </p:txBody>
      </p:sp>
      <p:sp>
        <p:nvSpPr>
          <p:cNvPr id="133" name="Image"/>
          <p:cNvSpPr/>
          <p:nvPr>
            <p:ph type="pic" idx="14"/>
          </p:nvPr>
        </p:nvSpPr>
        <p:spPr>
          <a:xfrm>
            <a:off x="-1016000" y="-12700"/>
            <a:ext cx="8860898" cy="9779000"/>
          </a:xfrm>
          <a:prstGeom prst="rect">
            <a:avLst/>
          </a:prstGeom>
        </p:spPr>
        <p:txBody>
          <a:bodyPr lIns="91439" tIns="45719" rIns="91439" bIns="45719">
            <a:noAutofit/>
          </a:bodyPr>
          <a:lstStyle/>
          <a:p>
            <a:pPr/>
          </a:p>
        </p:txBody>
      </p:sp>
      <p:sp>
        <p:nvSpPr>
          <p:cNvPr id="134" name="Johnny Appleseed"/>
          <p:cNvSpPr txBox="1"/>
          <p:nvPr>
            <p:ph type="body" sz="quarter" idx="15"/>
          </p:nvPr>
        </p:nvSpPr>
        <p:spPr>
          <a:xfrm>
            <a:off x="5892800" y="7789333"/>
            <a:ext cx="6705600" cy="863604"/>
          </a:xfrm>
          <a:prstGeom prst="rect">
            <a:avLst/>
          </a:prstGeom>
        </p:spPr>
        <p:txBody>
          <a:bodyPr anchor="ctr">
            <a:spAutoFit/>
          </a:bodyPr>
          <a:lstStyle>
            <a:lvl1pPr marL="0" indent="0" defTabSz="457200">
              <a:spcBef>
                <a:spcPts val="0"/>
              </a:spcBef>
              <a:buClrTx/>
              <a:buSzTx/>
              <a:buFontTx/>
              <a:buNone/>
              <a:defRPr sz="6000">
                <a:solidFill>
                  <a:srgbClr val="232323"/>
                </a:solidFill>
                <a:latin typeface="+mn-lt"/>
                <a:ea typeface="+mn-ea"/>
                <a:cs typeface="+mn-cs"/>
                <a:sym typeface="DIN Condensed"/>
              </a:defRPr>
            </a:lvl1pPr>
          </a:lstStyle>
          <a:p>
            <a:pPr/>
            <a:r>
              <a:t>Johnny Appleseed</a:t>
            </a:r>
          </a:p>
        </p:txBody>
      </p:sp>
      <p:sp>
        <p:nvSpPr>
          <p:cNvPr id="1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p:bg>
      <p:bgPr>
        <a:solidFill>
          <a:srgbClr val="222222"/>
        </a:solidFill>
      </p:bgPr>
    </p:bg>
    <p:spTree>
      <p:nvGrpSpPr>
        <p:cNvPr id="1" name=""/>
        <p:cNvGrpSpPr/>
        <p:nvPr/>
      </p:nvGrpSpPr>
      <p:grpSpPr>
        <a:xfrm>
          <a:off x="0" y="0"/>
          <a:ext cx="0" cy="0"/>
          <a:chOff x="0" y="0"/>
          <a:chExt cx="0" cy="0"/>
        </a:xfrm>
      </p:grpSpPr>
      <p:sp>
        <p:nvSpPr>
          <p:cNvPr id="142" name="Image"/>
          <p:cNvSpPr/>
          <p:nvPr>
            <p:ph type="pic" idx="13"/>
          </p:nvPr>
        </p:nvSpPr>
        <p:spPr>
          <a:xfrm>
            <a:off x="-914400" y="-12700"/>
            <a:ext cx="14814645" cy="9779000"/>
          </a:xfrm>
          <a:prstGeom prst="rect">
            <a:avLst/>
          </a:prstGeom>
        </p:spPr>
        <p:txBody>
          <a:bodyPr lIns="91439" tIns="45719" rIns="91439" bIns="45719">
            <a:noAutofit/>
          </a:bodyPr>
          <a:lstStyle/>
          <a:p>
            <a:pPr/>
          </a:p>
        </p:txBody>
      </p:sp>
      <p:sp>
        <p:nvSpPr>
          <p:cNvPr id="1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bg>
      <p:bgPr>
        <a:solidFill>
          <a:srgbClr val="222222"/>
        </a:solidFill>
      </p:bgPr>
    </p:bg>
    <p:spTree>
      <p:nvGrpSpPr>
        <p:cNvPr id="1" name=""/>
        <p:cNvGrpSpPr/>
        <p:nvPr/>
      </p:nvGrpSpPr>
      <p:grpSpPr>
        <a:xfrm>
          <a:off x="0" y="0"/>
          <a:ext cx="0" cy="0"/>
          <a:chOff x="0" y="0"/>
          <a:chExt cx="0" cy="0"/>
        </a:xfrm>
      </p:grpSpPr>
      <p:sp>
        <p:nvSpPr>
          <p:cNvPr id="1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Alt">
    <p:spTree>
      <p:nvGrpSpPr>
        <p:cNvPr id="1" name=""/>
        <p:cNvGrpSpPr/>
        <p:nvPr/>
      </p:nvGrpSpPr>
      <p:grpSpPr>
        <a:xfrm>
          <a:off x="0" y="0"/>
          <a:ext cx="0" cy="0"/>
          <a:chOff x="0" y="0"/>
          <a:chExt cx="0" cy="0"/>
        </a:xfrm>
      </p:grpSpPr>
      <p:sp>
        <p:nvSpPr>
          <p:cNvPr id="15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Horizontal">
    <p:bg>
      <p:bgPr>
        <a:solidFill>
          <a:srgbClr val="222222"/>
        </a:solidFill>
      </p:bgPr>
    </p:bg>
    <p:spTree>
      <p:nvGrpSpPr>
        <p:cNvPr id="1" name=""/>
        <p:cNvGrpSpPr/>
        <p:nvPr/>
      </p:nvGrpSpPr>
      <p:grpSpPr>
        <a:xfrm>
          <a:off x="0" y="0"/>
          <a:ext cx="0" cy="0"/>
          <a:chOff x="0" y="0"/>
          <a:chExt cx="0" cy="0"/>
        </a:xfrm>
      </p:grpSpPr>
      <p:sp>
        <p:nvSpPr>
          <p:cNvPr id="22" name="Image"/>
          <p:cNvSpPr/>
          <p:nvPr>
            <p:ph type="pic" idx="13"/>
          </p:nvPr>
        </p:nvSpPr>
        <p:spPr>
          <a:xfrm>
            <a:off x="-914400" y="-12700"/>
            <a:ext cx="14814645" cy="9779000"/>
          </a:xfrm>
          <a:prstGeom prst="rect">
            <a:avLst/>
          </a:prstGeom>
        </p:spPr>
        <p:txBody>
          <a:bodyPr lIns="91439" tIns="45719" rIns="91439" bIns="45719">
            <a:noAutofit/>
          </a:bodyPr>
          <a:lstStyle/>
          <a:p>
            <a:pPr/>
          </a:p>
        </p:txBody>
      </p:sp>
      <p:sp>
        <p:nvSpPr>
          <p:cNvPr id="23" name="Line"/>
          <p:cNvSpPr/>
          <p:nvPr>
            <p:ph type="body" sz="quarter" idx="14"/>
          </p:nvPr>
        </p:nvSpPr>
        <p:spPr>
          <a:xfrm flipV="1">
            <a:off x="406400" y="6140894"/>
            <a:ext cx="12192000" cy="263"/>
          </a:xfrm>
          <a:prstGeom prst="line">
            <a:avLst/>
          </a:prstGeom>
          <a:ln w="38100">
            <a:solidFill>
              <a:srgbClr val="A6AAA9"/>
            </a:solidFill>
          </a:ln>
        </p:spPr>
        <p:txBody>
          <a:bodyPr anchor="ctr">
            <a:noAutofit/>
          </a:bodyPr>
          <a:lstStyle/>
          <a:p>
            <a:pPr marL="0" indent="0" defTabSz="457200">
              <a:spcBef>
                <a:spcPts val="0"/>
              </a:spcBef>
              <a:buClrTx/>
              <a:buSzTx/>
              <a:buFontTx/>
              <a:buNone/>
              <a:defRPr sz="1200">
                <a:solidFill>
                  <a:srgbClr val="000000"/>
                </a:solidFill>
                <a:latin typeface="Helvetica"/>
                <a:ea typeface="Helvetica"/>
                <a:cs typeface="Helvetica"/>
                <a:sym typeface="Helvetica"/>
              </a:defRPr>
            </a:pPr>
          </a:p>
        </p:txBody>
      </p:sp>
      <p:sp>
        <p:nvSpPr>
          <p:cNvPr id="24" name="Title Text"/>
          <p:cNvSpPr txBox="1"/>
          <p:nvPr>
            <p:ph type="title"/>
          </p:nvPr>
        </p:nvSpPr>
        <p:spPr>
          <a:xfrm>
            <a:off x="406400" y="6426200"/>
            <a:ext cx="12192000" cy="2705100"/>
          </a:xfrm>
          <a:prstGeom prst="rect">
            <a:avLst/>
          </a:prstGeom>
        </p:spPr>
        <p:txBody>
          <a:bodyPr/>
          <a:lstStyle>
            <a:lvl1pPr>
              <a:spcBef>
                <a:spcPts val="0"/>
              </a:spcBef>
              <a:defRPr sz="17000"/>
            </a:lvl1pPr>
          </a:lstStyle>
          <a:p>
            <a:pPr/>
            <a:r>
              <a:t>Title Text</a:t>
            </a:r>
          </a:p>
        </p:txBody>
      </p:sp>
      <p:sp>
        <p:nvSpPr>
          <p:cNvPr id="25" name="Body Level One…"/>
          <p:cNvSpPr txBox="1"/>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1pPr>
            <a:lvl2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2pPr>
            <a:lvl3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3pPr>
            <a:lvl4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4pPr>
            <a:lvl5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5pPr>
          </a:lstStyle>
          <a:p>
            <a:pPr/>
            <a:r>
              <a:t>Body Level One</a:t>
            </a:r>
          </a:p>
          <a:p>
            <a:pPr lvl="1"/>
            <a:r>
              <a:t>Body Level Two</a:t>
            </a:r>
          </a:p>
          <a:p>
            <a:pPr lvl="2"/>
            <a:r>
              <a:t>Body Level Three</a:t>
            </a:r>
          </a:p>
          <a:p>
            <a:pPr lvl="3"/>
            <a:r>
              <a:t>Body Level Four</a:t>
            </a:r>
          </a:p>
          <a:p>
            <a:pPr lvl="4"/>
            <a:r>
              <a:t>Body Level Five</a:t>
            </a:r>
          </a:p>
        </p:txBody>
      </p:sp>
      <p:sp>
        <p:nvSpPr>
          <p:cNvPr id="26" name="Slide Number"/>
          <p:cNvSpPr txBox="1"/>
          <p:nvPr>
            <p:ph type="sldNum" sz="quarter" idx="2"/>
          </p:nvPr>
        </p:nvSpPr>
        <p:spPr>
          <a:xfrm>
            <a:off x="12194440" y="431800"/>
            <a:ext cx="406898"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Subtitle Alt">
    <p:spTree>
      <p:nvGrpSpPr>
        <p:cNvPr id="1" name=""/>
        <p:cNvGrpSpPr/>
        <p:nvPr/>
      </p:nvGrpSpPr>
      <p:grpSpPr>
        <a:xfrm>
          <a:off x="0" y="0"/>
          <a:ext cx="0" cy="0"/>
          <a:chOff x="0" y="0"/>
          <a:chExt cx="0" cy="0"/>
        </a:xfrm>
      </p:grpSpPr>
      <p:sp>
        <p:nvSpPr>
          <p:cNvPr id="33" name="Line"/>
          <p:cNvSpPr/>
          <p:nvPr/>
        </p:nvSpPr>
        <p:spPr>
          <a:xfrm flipV="1">
            <a:off x="406400" y="6140894"/>
            <a:ext cx="12192000" cy="263"/>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34" name="Title Text"/>
          <p:cNvSpPr txBox="1"/>
          <p:nvPr>
            <p:ph type="title"/>
          </p:nvPr>
        </p:nvSpPr>
        <p:spPr>
          <a:xfrm>
            <a:off x="406400" y="6426200"/>
            <a:ext cx="12192000" cy="2705100"/>
          </a:xfrm>
          <a:prstGeom prst="rect">
            <a:avLst/>
          </a:prstGeom>
        </p:spPr>
        <p:txBody>
          <a:bodyPr/>
          <a:lstStyle>
            <a:lvl1pPr>
              <a:spcBef>
                <a:spcPts val="0"/>
              </a:spcBef>
              <a:defRPr sz="17000"/>
            </a:lvl1pPr>
          </a:lstStyle>
          <a:p>
            <a:pPr/>
            <a:r>
              <a:t>Title Text</a:t>
            </a:r>
          </a:p>
        </p:txBody>
      </p:sp>
      <p:sp>
        <p:nvSpPr>
          <p:cNvPr id="35" name="Body Level One…"/>
          <p:cNvSpPr txBox="1"/>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1pPr>
            <a:lvl2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2pPr>
            <a:lvl3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3pPr>
            <a:lvl4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4pPr>
            <a:lvl5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5pPr>
          </a:lstStyle>
          <a:p>
            <a:pPr/>
            <a:r>
              <a:t>Body Level One</a:t>
            </a:r>
          </a:p>
          <a:p>
            <a:pPr lvl="1"/>
            <a:r>
              <a:t>Body Level Two</a:t>
            </a:r>
          </a:p>
          <a:p>
            <a:pPr lvl="2"/>
            <a:r>
              <a:t>Body Level Three</a:t>
            </a:r>
          </a:p>
          <a:p>
            <a:pPr lvl="3"/>
            <a:r>
              <a:t>Body Level Four</a:t>
            </a:r>
          </a:p>
          <a:p>
            <a:pPr lvl="4"/>
            <a:r>
              <a:t>Body Level Five</a:t>
            </a:r>
          </a:p>
        </p:txBody>
      </p:sp>
      <p:sp>
        <p:nvSpPr>
          <p:cNvPr id="36" name="Slide Number"/>
          <p:cNvSpPr txBox="1"/>
          <p:nvPr>
            <p:ph type="sldNum" sz="quarter" idx="2"/>
          </p:nvPr>
        </p:nvSpPr>
        <p:spPr>
          <a:xfrm>
            <a:off x="12161859" y="419100"/>
            <a:ext cx="406898"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 Center">
    <p:bg>
      <p:bgPr>
        <a:solidFill>
          <a:srgbClr val="222222"/>
        </a:solidFill>
      </p:bgPr>
    </p:bg>
    <p:spTree>
      <p:nvGrpSpPr>
        <p:cNvPr id="1" name=""/>
        <p:cNvGrpSpPr/>
        <p:nvPr/>
      </p:nvGrpSpPr>
      <p:grpSpPr>
        <a:xfrm>
          <a:off x="0" y="0"/>
          <a:ext cx="0" cy="0"/>
          <a:chOff x="0" y="0"/>
          <a:chExt cx="0" cy="0"/>
        </a:xfrm>
      </p:grpSpPr>
      <p:sp>
        <p:nvSpPr>
          <p:cNvPr id="43" name="Title Text"/>
          <p:cNvSpPr txBox="1"/>
          <p:nvPr>
            <p:ph type="title"/>
          </p:nvPr>
        </p:nvSpPr>
        <p:spPr>
          <a:xfrm>
            <a:off x="406400" y="4038600"/>
            <a:ext cx="12192000" cy="4521200"/>
          </a:xfrm>
          <a:prstGeom prst="rect">
            <a:avLst/>
          </a:prstGeom>
        </p:spPr>
        <p:txBody>
          <a:bodyPr/>
          <a:lstStyle>
            <a:lvl1pPr>
              <a:spcBef>
                <a:spcPts val="0"/>
              </a:spcBef>
              <a:defRPr sz="17000"/>
            </a:lvl1pPr>
          </a:lstStyle>
          <a:p>
            <a:pPr/>
            <a:r>
              <a:t>Title Text</a:t>
            </a:r>
          </a:p>
        </p:txBody>
      </p:sp>
      <p:sp>
        <p:nvSpPr>
          <p:cNvPr id="44" name="Slide Number"/>
          <p:cNvSpPr txBox="1"/>
          <p:nvPr>
            <p:ph type="sldNum" sz="quarter" idx="2"/>
          </p:nvPr>
        </p:nvSpPr>
        <p:spPr>
          <a:xfrm>
            <a:off x="12194440" y="431800"/>
            <a:ext cx="406898"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Vertical">
    <p:bg>
      <p:bgPr>
        <a:solidFill>
          <a:srgbClr val="222222"/>
        </a:solidFill>
      </p:bgPr>
    </p:bg>
    <p:spTree>
      <p:nvGrpSpPr>
        <p:cNvPr id="1" name=""/>
        <p:cNvGrpSpPr/>
        <p:nvPr/>
      </p:nvGrpSpPr>
      <p:grpSpPr>
        <a:xfrm>
          <a:off x="0" y="0"/>
          <a:ext cx="0" cy="0"/>
          <a:chOff x="0" y="0"/>
          <a:chExt cx="0" cy="0"/>
        </a:xfrm>
      </p:grpSpPr>
      <p:sp>
        <p:nvSpPr>
          <p:cNvPr id="51" name="Line"/>
          <p:cNvSpPr/>
          <p:nvPr/>
        </p:nvSpPr>
        <p:spPr>
          <a:xfrm flipV="1">
            <a:off x="5892800" y="6141012"/>
            <a:ext cx="6705600" cy="145"/>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52" name="Image"/>
          <p:cNvSpPr/>
          <p:nvPr>
            <p:ph type="pic" idx="13"/>
          </p:nvPr>
        </p:nvSpPr>
        <p:spPr>
          <a:xfrm>
            <a:off x="-1016000" y="-12700"/>
            <a:ext cx="8860898" cy="9779000"/>
          </a:xfrm>
          <a:prstGeom prst="rect">
            <a:avLst/>
          </a:prstGeom>
        </p:spPr>
        <p:txBody>
          <a:bodyPr lIns="91439" tIns="45719" rIns="91439" bIns="45719">
            <a:noAutofit/>
          </a:bodyPr>
          <a:lstStyle/>
          <a:p>
            <a:pPr/>
          </a:p>
        </p:txBody>
      </p:sp>
      <p:sp>
        <p:nvSpPr>
          <p:cNvPr id="53" name="Title Text"/>
          <p:cNvSpPr txBox="1"/>
          <p:nvPr>
            <p:ph type="title"/>
          </p:nvPr>
        </p:nvSpPr>
        <p:spPr>
          <a:xfrm>
            <a:off x="5892800" y="6426200"/>
            <a:ext cx="6705600" cy="2705100"/>
          </a:xfrm>
          <a:prstGeom prst="rect">
            <a:avLst/>
          </a:prstGeom>
        </p:spPr>
        <p:txBody>
          <a:bodyPr/>
          <a:lstStyle>
            <a:lvl1pPr>
              <a:spcBef>
                <a:spcPts val="0"/>
              </a:spcBef>
              <a:defRPr sz="17000"/>
            </a:lvl1pPr>
          </a:lstStyle>
          <a:p>
            <a:pPr/>
            <a:r>
              <a:t>Title Text</a:t>
            </a:r>
          </a:p>
        </p:txBody>
      </p:sp>
      <p:sp>
        <p:nvSpPr>
          <p:cNvPr id="54" name="Body Level One…"/>
          <p:cNvSpPr txBox="1"/>
          <p:nvPr>
            <p:ph type="body" sz="quarter" idx="1"/>
          </p:nvPr>
        </p:nvSpPr>
        <p:spPr>
          <a:xfrm>
            <a:off x="5892800" y="4267200"/>
            <a:ext cx="6705600" cy="1803400"/>
          </a:xfrm>
          <a:prstGeom prst="rect">
            <a:avLst/>
          </a:prstGeom>
        </p:spPr>
        <p:txBody>
          <a:bodyPr anchor="b"/>
          <a:lstStyle>
            <a:lvl1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1pPr>
            <a:lvl2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2pPr>
            <a:lvl3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3pPr>
            <a:lvl4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4pPr>
            <a:lvl5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5pPr>
          </a:lstStyle>
          <a:p>
            <a:pPr/>
            <a:r>
              <a:t>Body Level One</a:t>
            </a:r>
          </a:p>
          <a:p>
            <a:pPr lvl="1"/>
            <a:r>
              <a:t>Body Level Two</a:t>
            </a:r>
          </a:p>
          <a:p>
            <a:pPr lvl="2"/>
            <a:r>
              <a:t>Body Level Three</a:t>
            </a:r>
          </a:p>
          <a:p>
            <a:pPr lvl="3"/>
            <a:r>
              <a:t>Body Level Four</a:t>
            </a:r>
          </a:p>
          <a:p>
            <a:pPr lvl="4"/>
            <a:r>
              <a:t>Body Level Five</a:t>
            </a:r>
          </a:p>
        </p:txBody>
      </p:sp>
      <p:sp>
        <p:nvSpPr>
          <p:cNvPr id="55" name="Slide Number"/>
          <p:cNvSpPr txBox="1"/>
          <p:nvPr>
            <p:ph type="sldNum" sz="quarter" idx="2"/>
          </p:nvPr>
        </p:nvSpPr>
        <p:spPr>
          <a:xfrm>
            <a:off x="12194440" y="431800"/>
            <a:ext cx="406898"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62" name="Text"/>
          <p:cNvSpPr txBox="1"/>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Text</a:t>
            </a:r>
          </a:p>
        </p:txBody>
      </p:sp>
      <p:sp>
        <p:nvSpPr>
          <p:cNvPr id="63" name="Title Text"/>
          <p:cNvSpPr txBox="1"/>
          <p:nvPr>
            <p:ph type="title"/>
          </p:nvPr>
        </p:nvSpPr>
        <p:spPr>
          <a:prstGeom prst="rect">
            <a:avLst/>
          </a:prstGeom>
        </p:spPr>
        <p:txBody>
          <a:bodyPr/>
          <a:lstStyle/>
          <a:p>
            <a:pPr/>
            <a:r>
              <a:t>Title Text</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bg>
      <p:bgPr>
        <a:solidFill>
          <a:srgbClr val="222222"/>
        </a:solidFill>
      </p:bgPr>
    </p:bg>
    <p:spTree>
      <p:nvGrpSpPr>
        <p:cNvPr id="1" name=""/>
        <p:cNvGrpSpPr/>
        <p:nvPr/>
      </p:nvGrpSpPr>
      <p:grpSpPr>
        <a:xfrm>
          <a:off x="0" y="0"/>
          <a:ext cx="0" cy="0"/>
          <a:chOff x="0" y="0"/>
          <a:chExt cx="0" cy="0"/>
        </a:xfrm>
      </p:grpSpPr>
      <p:sp>
        <p:nvSpPr>
          <p:cNvPr id="71" name="Text"/>
          <p:cNvSpPr txBox="1"/>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Text</a:t>
            </a:r>
          </a:p>
        </p:txBody>
      </p:sp>
      <p:sp>
        <p:nvSpPr>
          <p:cNvPr id="72" name="Title Text"/>
          <p:cNvSpPr txBox="1"/>
          <p:nvPr>
            <p:ph type="title"/>
          </p:nvPr>
        </p:nvSpPr>
        <p:spPr>
          <a:prstGeom prst="rect">
            <a:avLst/>
          </a:prstGeom>
        </p:spPr>
        <p:txBody>
          <a:bodyPr/>
          <a:lstStyle/>
          <a:p>
            <a:pPr/>
            <a:r>
              <a:t>Title Text</a:t>
            </a:r>
          </a:p>
        </p:txBody>
      </p:sp>
      <p:sp>
        <p:nvSpPr>
          <p:cNvPr id="73" name="Body Level One…"/>
          <p:cNvSpPr txBox="1"/>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pPr/>
            <a:r>
              <a:t>Body Level One</a:t>
            </a:r>
          </a:p>
          <a:p>
            <a:pPr lvl="1"/>
            <a:r>
              <a:t>Body Level Two</a:t>
            </a:r>
          </a:p>
          <a:p>
            <a:pPr lvl="2"/>
            <a:r>
              <a:t>Body Level Three</a:t>
            </a:r>
          </a:p>
          <a:p>
            <a:pPr lvl="3"/>
            <a:r>
              <a:t>Body Level Four</a:t>
            </a:r>
          </a:p>
          <a:p>
            <a:pPr lvl="4"/>
            <a:r>
              <a:t>Body Level Five</a:t>
            </a:r>
          </a:p>
        </p:txBody>
      </p:sp>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Alt">
    <p:spTree>
      <p:nvGrpSpPr>
        <p:cNvPr id="1" name=""/>
        <p:cNvGrpSpPr/>
        <p:nvPr/>
      </p:nvGrpSpPr>
      <p:grpSpPr>
        <a:xfrm>
          <a:off x="0" y="0"/>
          <a:ext cx="0" cy="0"/>
          <a:chOff x="0" y="0"/>
          <a:chExt cx="0" cy="0"/>
        </a:xfrm>
      </p:grpSpPr>
      <p:sp>
        <p:nvSpPr>
          <p:cNvPr id="81" name="Text"/>
          <p:cNvSpPr txBox="1"/>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Text</a:t>
            </a:r>
          </a:p>
        </p:txBody>
      </p:sp>
      <p:sp>
        <p:nvSpPr>
          <p:cNvPr id="82" name="Title Text"/>
          <p:cNvSpPr txBox="1"/>
          <p:nvPr>
            <p:ph type="title"/>
          </p:nvPr>
        </p:nvSpPr>
        <p:spPr>
          <a:prstGeom prst="rect">
            <a:avLst/>
          </a:prstGeom>
        </p:spPr>
        <p:txBody>
          <a:bodyPr/>
          <a:lstStyle/>
          <a:p>
            <a:pPr/>
            <a:r>
              <a:t>Title Text</a:t>
            </a:r>
          </a:p>
        </p:txBody>
      </p:sp>
      <p:sp>
        <p:nvSpPr>
          <p:cNvPr id="83" name="Body Level One…"/>
          <p:cNvSpPr txBox="1"/>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pPr/>
            <a:r>
              <a:t>Body Level One</a:t>
            </a:r>
          </a:p>
          <a:p>
            <a:pPr lvl="1"/>
            <a:r>
              <a:t>Body Level Two</a:t>
            </a:r>
          </a:p>
          <a:p>
            <a:pPr lvl="2"/>
            <a:r>
              <a:t>Body Level Three</a:t>
            </a:r>
          </a:p>
          <a:p>
            <a:pPr lvl="3"/>
            <a:r>
              <a:t>Body Level Four</a:t>
            </a:r>
          </a:p>
          <a:p>
            <a:pPr lvl="4"/>
            <a:r>
              <a:t>Body Level Five</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bg>
      <p:bgPr>
        <a:solidFill>
          <a:srgbClr val="222222"/>
        </a:solidFill>
      </p:bgPr>
    </p:bg>
    <p:spTree>
      <p:nvGrpSpPr>
        <p:cNvPr id="1" name=""/>
        <p:cNvGrpSpPr/>
        <p:nvPr/>
      </p:nvGrpSpPr>
      <p:grpSpPr>
        <a:xfrm>
          <a:off x="0" y="0"/>
          <a:ext cx="0" cy="0"/>
          <a:chOff x="0" y="0"/>
          <a:chExt cx="0" cy="0"/>
        </a:xfrm>
      </p:grpSpPr>
      <p:sp>
        <p:nvSpPr>
          <p:cNvPr id="91" name="Text"/>
          <p:cNvSpPr txBox="1"/>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Text</a:t>
            </a:r>
          </a:p>
        </p:txBody>
      </p:sp>
      <p:sp>
        <p:nvSpPr>
          <p:cNvPr id="92" name="Image"/>
          <p:cNvSpPr/>
          <p:nvPr>
            <p:ph type="pic" idx="14"/>
          </p:nvPr>
        </p:nvSpPr>
        <p:spPr>
          <a:xfrm>
            <a:off x="6665377" y="1219200"/>
            <a:ext cx="7445457" cy="8216900"/>
          </a:xfrm>
          <a:prstGeom prst="rect">
            <a:avLst/>
          </a:prstGeom>
        </p:spPr>
        <p:txBody>
          <a:bodyPr lIns="91439" tIns="45719" rIns="91439" bIns="45719">
            <a:noAutofit/>
          </a:bodyPr>
          <a:lstStyle/>
          <a:p>
            <a:pPr/>
          </a:p>
        </p:txBody>
      </p:sp>
      <p:sp>
        <p:nvSpPr>
          <p:cNvPr id="93" name="Title Text"/>
          <p:cNvSpPr txBox="1"/>
          <p:nvPr>
            <p:ph type="title"/>
          </p:nvPr>
        </p:nvSpPr>
        <p:spPr>
          <a:xfrm>
            <a:off x="406400" y="1536700"/>
            <a:ext cx="6299200" cy="723900"/>
          </a:xfrm>
          <a:prstGeom prst="rect">
            <a:avLst/>
          </a:prstGeom>
        </p:spPr>
        <p:txBody>
          <a:bodyPr/>
          <a:lstStyle/>
          <a:p>
            <a:pPr/>
            <a:r>
              <a:t>Title Text</a:t>
            </a:r>
          </a:p>
        </p:txBody>
      </p:sp>
      <p:sp>
        <p:nvSpPr>
          <p:cNvPr id="94" name="Body Level One…"/>
          <p:cNvSpPr txBox="1"/>
          <p:nvPr>
            <p:ph type="body" sz="half" idx="1"/>
          </p:nvPr>
        </p:nvSpPr>
        <p:spPr>
          <a:xfrm>
            <a:off x="406400" y="2743200"/>
            <a:ext cx="6299200" cy="6108700"/>
          </a:xfrm>
          <a:prstGeom prst="rect">
            <a:avLst/>
          </a:prstGeom>
        </p:spPr>
        <p:txBody>
          <a:bodyPr/>
          <a:lstStyle>
            <a:lvl1pPr>
              <a:buClr>
                <a:schemeClr val="accent1"/>
              </a:buClr>
              <a:buChar char="▸"/>
              <a:defRPr sz="2800"/>
            </a:lvl1pPr>
            <a:lvl2pPr>
              <a:buClr>
                <a:schemeClr val="accent1"/>
              </a:buClr>
              <a:buChar char="▸"/>
              <a:defRPr sz="2800"/>
            </a:lvl2pPr>
            <a:lvl3pPr>
              <a:buClr>
                <a:schemeClr val="accent1"/>
              </a:buClr>
              <a:buChar char="▸"/>
              <a:defRPr sz="2800"/>
            </a:lvl3pPr>
            <a:lvl4pPr>
              <a:buClr>
                <a:schemeClr val="accent1"/>
              </a:buClr>
              <a:buChar char="▸"/>
              <a:defRPr sz="2800"/>
            </a:lvl4pPr>
            <a:lvl5pPr>
              <a:buClr>
                <a:schemeClr val="accent1"/>
              </a:buClr>
              <a:buChar char="▸"/>
              <a:defRPr sz="2800"/>
            </a:lvl5pPr>
          </a:lstStyle>
          <a:p>
            <a:pPr/>
            <a:r>
              <a:t>Body Level One</a:t>
            </a:r>
          </a:p>
          <a:p>
            <a:pPr lvl="1"/>
            <a:r>
              <a:t>Body Level Two</a:t>
            </a:r>
          </a:p>
          <a:p>
            <a:pPr lvl="2"/>
            <a:r>
              <a:t>Body Level Three</a:t>
            </a:r>
          </a:p>
          <a:p>
            <a:pPr lvl="3"/>
            <a:r>
              <a:t>Body Level Four</a:t>
            </a:r>
          </a:p>
          <a:p>
            <a:pPr lvl="4"/>
            <a:r>
              <a:t>Body Level Five</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Line"/>
          <p:cNvSpPr/>
          <p:nvPr/>
        </p:nvSpPr>
        <p:spPr>
          <a:xfrm flipV="1">
            <a:off x="406400" y="993160"/>
            <a:ext cx="12192000" cy="263"/>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3" name="Title Text"/>
          <p:cNvSpPr txBox="1"/>
          <p:nvPr>
            <p:ph type="title"/>
          </p:nvPr>
        </p:nvSpPr>
        <p:spPr>
          <a:xfrm>
            <a:off x="406400" y="1536700"/>
            <a:ext cx="12192000" cy="723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Title Text</a:t>
            </a:r>
          </a:p>
        </p:txBody>
      </p:sp>
      <p:sp>
        <p:nvSpPr>
          <p:cNvPr id="4" name="Body Level One…"/>
          <p:cNvSpPr txBox="1"/>
          <p:nvPr>
            <p:ph type="body" idx="1"/>
          </p:nvPr>
        </p:nvSpPr>
        <p:spPr>
          <a:xfrm>
            <a:off x="406400" y="2743200"/>
            <a:ext cx="12192000" cy="6108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5" name="Slide Number"/>
          <p:cNvSpPr txBox="1"/>
          <p:nvPr>
            <p:ph type="sldNum" sz="quarter" idx="2"/>
          </p:nvPr>
        </p:nvSpPr>
        <p:spPr>
          <a:xfrm>
            <a:off x="12186622" y="431800"/>
            <a:ext cx="406897" cy="457200"/>
          </a:xfrm>
          <a:prstGeom prst="rect">
            <a:avLst/>
          </a:prstGeom>
          <a:ln w="12700">
            <a:miter lim="400000"/>
          </a:ln>
        </p:spPr>
        <p:txBody>
          <a:bodyPr wrap="none" lIns="50800" tIns="50800" rIns="50800" bIns="50800">
            <a:spAutoFit/>
          </a:bodyPr>
          <a:lstStyle>
            <a:lvl1pPr algn="r">
              <a:lnSpc>
                <a:spcPct val="80000"/>
              </a:lnSpc>
              <a:spcBef>
                <a:spcPts val="0"/>
              </a:spcBef>
              <a:defRPr sz="2400">
                <a:latin typeface="DIN Alternate"/>
                <a:ea typeface="DIN Alternate"/>
                <a:cs typeface="DIN Alternate"/>
                <a:sym typeface="DIN Alternate"/>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xmlns:p14="http://schemas.microsoft.com/office/powerpoint/2010/main" spd="med" advClick="1"/>
  <p:txStyles>
    <p:titleStyle>
      <a:lvl1pPr marL="0" marR="0" indent="0" algn="l" defTabSz="584200" rtl="0" latinLnBrk="0">
        <a:lnSpc>
          <a:spcPct val="80000"/>
        </a:lnSpc>
        <a:spcBef>
          <a:spcPts val="2800"/>
        </a:spcBef>
        <a:spcAft>
          <a:spcPts val="0"/>
        </a:spcAft>
        <a:buClrTx/>
        <a:buSzTx/>
        <a:buFontTx/>
        <a:buNone/>
        <a:tabLst/>
        <a:defRPr b="0" baseline="0" cap="all" i="0" spc="0" strike="noStrike" sz="6000" u="none">
          <a:solidFill>
            <a:schemeClr val="accent1"/>
          </a:solidFill>
          <a:uFillTx/>
          <a:latin typeface="+mn-lt"/>
          <a:ea typeface="+mn-ea"/>
          <a:cs typeface="+mn-cs"/>
          <a:sym typeface="DIN Condensed"/>
        </a:defRPr>
      </a:lvl1pPr>
      <a:lvl2pPr marL="0" marR="0" indent="0" algn="l" defTabSz="584200" rtl="0" latinLnBrk="0">
        <a:lnSpc>
          <a:spcPct val="80000"/>
        </a:lnSpc>
        <a:spcBef>
          <a:spcPts val="2800"/>
        </a:spcBef>
        <a:spcAft>
          <a:spcPts val="0"/>
        </a:spcAft>
        <a:buClrTx/>
        <a:buSzTx/>
        <a:buFontTx/>
        <a:buNone/>
        <a:tabLst/>
        <a:defRPr b="0" baseline="0" cap="all" i="0" spc="0" strike="noStrike" sz="6000" u="none">
          <a:solidFill>
            <a:schemeClr val="accent1"/>
          </a:solidFill>
          <a:uFillTx/>
          <a:latin typeface="+mn-lt"/>
          <a:ea typeface="+mn-ea"/>
          <a:cs typeface="+mn-cs"/>
          <a:sym typeface="DIN Condensed"/>
        </a:defRPr>
      </a:lvl2pPr>
      <a:lvl3pPr marL="0" marR="0" indent="0" algn="l" defTabSz="584200" rtl="0" latinLnBrk="0">
        <a:lnSpc>
          <a:spcPct val="80000"/>
        </a:lnSpc>
        <a:spcBef>
          <a:spcPts val="2800"/>
        </a:spcBef>
        <a:spcAft>
          <a:spcPts val="0"/>
        </a:spcAft>
        <a:buClrTx/>
        <a:buSzTx/>
        <a:buFontTx/>
        <a:buNone/>
        <a:tabLst/>
        <a:defRPr b="0" baseline="0" cap="all" i="0" spc="0" strike="noStrike" sz="6000" u="none">
          <a:solidFill>
            <a:schemeClr val="accent1"/>
          </a:solidFill>
          <a:uFillTx/>
          <a:latin typeface="+mn-lt"/>
          <a:ea typeface="+mn-ea"/>
          <a:cs typeface="+mn-cs"/>
          <a:sym typeface="DIN Condensed"/>
        </a:defRPr>
      </a:lvl3pPr>
      <a:lvl4pPr marL="0" marR="0" indent="0" algn="l" defTabSz="584200" rtl="0" latinLnBrk="0">
        <a:lnSpc>
          <a:spcPct val="80000"/>
        </a:lnSpc>
        <a:spcBef>
          <a:spcPts val="2800"/>
        </a:spcBef>
        <a:spcAft>
          <a:spcPts val="0"/>
        </a:spcAft>
        <a:buClrTx/>
        <a:buSzTx/>
        <a:buFontTx/>
        <a:buNone/>
        <a:tabLst/>
        <a:defRPr b="0" baseline="0" cap="all" i="0" spc="0" strike="noStrike" sz="6000" u="none">
          <a:solidFill>
            <a:schemeClr val="accent1"/>
          </a:solidFill>
          <a:uFillTx/>
          <a:latin typeface="+mn-lt"/>
          <a:ea typeface="+mn-ea"/>
          <a:cs typeface="+mn-cs"/>
          <a:sym typeface="DIN Condensed"/>
        </a:defRPr>
      </a:lvl4pPr>
      <a:lvl5pPr marL="0" marR="0" indent="0" algn="l" defTabSz="584200" rtl="0" latinLnBrk="0">
        <a:lnSpc>
          <a:spcPct val="80000"/>
        </a:lnSpc>
        <a:spcBef>
          <a:spcPts val="2800"/>
        </a:spcBef>
        <a:spcAft>
          <a:spcPts val="0"/>
        </a:spcAft>
        <a:buClrTx/>
        <a:buSzTx/>
        <a:buFontTx/>
        <a:buNone/>
        <a:tabLst/>
        <a:defRPr b="0" baseline="0" cap="all" i="0" spc="0" strike="noStrike" sz="6000" u="none">
          <a:solidFill>
            <a:schemeClr val="accent1"/>
          </a:solidFill>
          <a:uFillTx/>
          <a:latin typeface="+mn-lt"/>
          <a:ea typeface="+mn-ea"/>
          <a:cs typeface="+mn-cs"/>
          <a:sym typeface="DIN Condensed"/>
        </a:defRPr>
      </a:lvl5pPr>
      <a:lvl6pPr marL="0" marR="0" indent="0" algn="l" defTabSz="584200" rtl="0" latinLnBrk="0">
        <a:lnSpc>
          <a:spcPct val="80000"/>
        </a:lnSpc>
        <a:spcBef>
          <a:spcPts val="2800"/>
        </a:spcBef>
        <a:spcAft>
          <a:spcPts val="0"/>
        </a:spcAft>
        <a:buClrTx/>
        <a:buSzTx/>
        <a:buFontTx/>
        <a:buNone/>
        <a:tabLst/>
        <a:defRPr b="0" baseline="0" cap="all" i="0" spc="0" strike="noStrike" sz="6000" u="none">
          <a:solidFill>
            <a:schemeClr val="accent1"/>
          </a:solidFill>
          <a:uFillTx/>
          <a:latin typeface="+mn-lt"/>
          <a:ea typeface="+mn-ea"/>
          <a:cs typeface="+mn-cs"/>
          <a:sym typeface="DIN Condensed"/>
        </a:defRPr>
      </a:lvl6pPr>
      <a:lvl7pPr marL="0" marR="0" indent="0" algn="l" defTabSz="584200" rtl="0" latinLnBrk="0">
        <a:lnSpc>
          <a:spcPct val="80000"/>
        </a:lnSpc>
        <a:spcBef>
          <a:spcPts val="2800"/>
        </a:spcBef>
        <a:spcAft>
          <a:spcPts val="0"/>
        </a:spcAft>
        <a:buClrTx/>
        <a:buSzTx/>
        <a:buFontTx/>
        <a:buNone/>
        <a:tabLst/>
        <a:defRPr b="0" baseline="0" cap="all" i="0" spc="0" strike="noStrike" sz="6000" u="none">
          <a:solidFill>
            <a:schemeClr val="accent1"/>
          </a:solidFill>
          <a:uFillTx/>
          <a:latin typeface="+mn-lt"/>
          <a:ea typeface="+mn-ea"/>
          <a:cs typeface="+mn-cs"/>
          <a:sym typeface="DIN Condensed"/>
        </a:defRPr>
      </a:lvl7pPr>
      <a:lvl8pPr marL="0" marR="0" indent="0" algn="l" defTabSz="584200" rtl="0" latinLnBrk="0">
        <a:lnSpc>
          <a:spcPct val="80000"/>
        </a:lnSpc>
        <a:spcBef>
          <a:spcPts val="2800"/>
        </a:spcBef>
        <a:spcAft>
          <a:spcPts val="0"/>
        </a:spcAft>
        <a:buClrTx/>
        <a:buSzTx/>
        <a:buFontTx/>
        <a:buNone/>
        <a:tabLst/>
        <a:defRPr b="0" baseline="0" cap="all" i="0" spc="0" strike="noStrike" sz="6000" u="none">
          <a:solidFill>
            <a:schemeClr val="accent1"/>
          </a:solidFill>
          <a:uFillTx/>
          <a:latin typeface="+mn-lt"/>
          <a:ea typeface="+mn-ea"/>
          <a:cs typeface="+mn-cs"/>
          <a:sym typeface="DIN Condensed"/>
        </a:defRPr>
      </a:lvl8pPr>
      <a:lvl9pPr marL="0" marR="0" indent="0" algn="l" defTabSz="584200" rtl="0" latinLnBrk="0">
        <a:lnSpc>
          <a:spcPct val="80000"/>
        </a:lnSpc>
        <a:spcBef>
          <a:spcPts val="2800"/>
        </a:spcBef>
        <a:spcAft>
          <a:spcPts val="0"/>
        </a:spcAft>
        <a:buClrTx/>
        <a:buSzTx/>
        <a:buFontTx/>
        <a:buNone/>
        <a:tabLst/>
        <a:defRPr b="0" baseline="0" cap="all" i="0" spc="0" strike="noStrike" sz="6000" u="none">
          <a:solidFill>
            <a:schemeClr val="accent1"/>
          </a:solidFill>
          <a:uFillTx/>
          <a:latin typeface="+mn-lt"/>
          <a:ea typeface="+mn-ea"/>
          <a:cs typeface="+mn-cs"/>
          <a:sym typeface="DIN Condensed"/>
        </a:defRPr>
      </a:lvl9pPr>
    </p:titleStyle>
    <p:bodyStyle>
      <a:lvl1pPr marL="444500" marR="0" indent="-444500" algn="l" defTabSz="584200" rtl="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solidFill>
            <a:srgbClr val="838787"/>
          </a:solidFill>
          <a:uFillTx/>
          <a:latin typeface="Avenir Next Medium"/>
          <a:ea typeface="Avenir Next Medium"/>
          <a:cs typeface="Avenir Next Medium"/>
          <a:sym typeface="Avenir Next Medium"/>
        </a:defRPr>
      </a:lvl1pPr>
      <a:lvl2pPr marL="889000" marR="0" indent="-444500" algn="l" defTabSz="584200" rtl="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solidFill>
            <a:srgbClr val="838787"/>
          </a:solidFill>
          <a:uFillTx/>
          <a:latin typeface="Avenir Next Medium"/>
          <a:ea typeface="Avenir Next Medium"/>
          <a:cs typeface="Avenir Next Medium"/>
          <a:sym typeface="Avenir Next Medium"/>
        </a:defRPr>
      </a:lvl2pPr>
      <a:lvl3pPr marL="1333500" marR="0" indent="-444500" algn="l" defTabSz="584200" rtl="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solidFill>
            <a:srgbClr val="838787"/>
          </a:solidFill>
          <a:uFillTx/>
          <a:latin typeface="Avenir Next Medium"/>
          <a:ea typeface="Avenir Next Medium"/>
          <a:cs typeface="Avenir Next Medium"/>
          <a:sym typeface="Avenir Next Medium"/>
        </a:defRPr>
      </a:lvl3pPr>
      <a:lvl4pPr marL="1778000" marR="0" indent="-444500" algn="l" defTabSz="584200" rtl="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solidFill>
            <a:srgbClr val="838787"/>
          </a:solidFill>
          <a:uFillTx/>
          <a:latin typeface="Avenir Next Medium"/>
          <a:ea typeface="Avenir Next Medium"/>
          <a:cs typeface="Avenir Next Medium"/>
          <a:sym typeface="Avenir Next Medium"/>
        </a:defRPr>
      </a:lvl4pPr>
      <a:lvl5pPr marL="2222500" marR="0" indent="-444500" algn="l" defTabSz="584200" rtl="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solidFill>
            <a:srgbClr val="838787"/>
          </a:solidFill>
          <a:uFillTx/>
          <a:latin typeface="Avenir Next Medium"/>
          <a:ea typeface="Avenir Next Medium"/>
          <a:cs typeface="Avenir Next Medium"/>
          <a:sym typeface="Avenir Next Medium"/>
        </a:defRPr>
      </a:lvl5pPr>
      <a:lvl6pPr marL="2667000" marR="0" indent="-444500" algn="l" defTabSz="584200" rtl="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solidFill>
            <a:srgbClr val="838787"/>
          </a:solidFill>
          <a:uFillTx/>
          <a:latin typeface="Avenir Next Medium"/>
          <a:ea typeface="Avenir Next Medium"/>
          <a:cs typeface="Avenir Next Medium"/>
          <a:sym typeface="Avenir Next Medium"/>
        </a:defRPr>
      </a:lvl6pPr>
      <a:lvl7pPr marL="3111500" marR="0" indent="-444500" algn="l" defTabSz="584200" rtl="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solidFill>
            <a:srgbClr val="838787"/>
          </a:solidFill>
          <a:uFillTx/>
          <a:latin typeface="Avenir Next Medium"/>
          <a:ea typeface="Avenir Next Medium"/>
          <a:cs typeface="Avenir Next Medium"/>
          <a:sym typeface="Avenir Next Medium"/>
        </a:defRPr>
      </a:lvl7pPr>
      <a:lvl8pPr marL="3556000" marR="0" indent="-444500" algn="l" defTabSz="584200" rtl="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solidFill>
            <a:srgbClr val="838787"/>
          </a:solidFill>
          <a:uFillTx/>
          <a:latin typeface="Avenir Next Medium"/>
          <a:ea typeface="Avenir Next Medium"/>
          <a:cs typeface="Avenir Next Medium"/>
          <a:sym typeface="Avenir Next Medium"/>
        </a:defRPr>
      </a:lvl8pPr>
      <a:lvl9pPr marL="4000500" marR="0" indent="-444500" algn="l" defTabSz="584200" rtl="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solidFill>
            <a:srgbClr val="838787"/>
          </a:solidFill>
          <a:uFillTx/>
          <a:latin typeface="Avenir Next Medium"/>
          <a:ea typeface="Avenir Next Medium"/>
          <a:cs typeface="Avenir Next Medium"/>
          <a:sym typeface="Avenir Next Medium"/>
        </a:defRPr>
      </a:lvl9pPr>
    </p:bodyStyle>
    <p:otherStyle>
      <a:lvl1pPr marL="0" marR="0" indent="0" algn="r" defTabSz="584200" latinLnBrk="0">
        <a:lnSpc>
          <a:spcPct val="8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DIN Alternate"/>
        </a:defRPr>
      </a:lvl1pPr>
      <a:lvl2pPr marL="0" marR="0" indent="228600" algn="r" defTabSz="584200" latinLnBrk="0">
        <a:lnSpc>
          <a:spcPct val="8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DIN Alternate"/>
        </a:defRPr>
      </a:lvl2pPr>
      <a:lvl3pPr marL="0" marR="0" indent="457200" algn="r" defTabSz="584200" latinLnBrk="0">
        <a:lnSpc>
          <a:spcPct val="8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DIN Alternate"/>
        </a:defRPr>
      </a:lvl3pPr>
      <a:lvl4pPr marL="0" marR="0" indent="685800" algn="r" defTabSz="584200" latinLnBrk="0">
        <a:lnSpc>
          <a:spcPct val="8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DIN Alternate"/>
        </a:defRPr>
      </a:lvl4pPr>
      <a:lvl5pPr marL="0" marR="0" indent="914400" algn="r" defTabSz="584200" latinLnBrk="0">
        <a:lnSpc>
          <a:spcPct val="8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DIN Alternate"/>
        </a:defRPr>
      </a:lvl5pPr>
      <a:lvl6pPr marL="0" marR="0" indent="1143000" algn="r" defTabSz="584200" latinLnBrk="0">
        <a:lnSpc>
          <a:spcPct val="8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DIN Alternate"/>
        </a:defRPr>
      </a:lvl6pPr>
      <a:lvl7pPr marL="0" marR="0" indent="1371600" algn="r" defTabSz="584200" latinLnBrk="0">
        <a:lnSpc>
          <a:spcPct val="8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DIN Alternate"/>
        </a:defRPr>
      </a:lvl7pPr>
      <a:lvl8pPr marL="0" marR="0" indent="1600200" algn="r" defTabSz="584200" latinLnBrk="0">
        <a:lnSpc>
          <a:spcPct val="8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DIN Alternate"/>
        </a:defRPr>
      </a:lvl8pPr>
      <a:lvl9pPr marL="0" marR="0" indent="1828800" algn="r" defTabSz="584200" latinLnBrk="0">
        <a:lnSpc>
          <a:spcPct val="8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DIN Alternat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 Id="rId3" Type="http://schemas.openxmlformats.org/officeDocument/2006/relationships/image" Target="../media/image1.tif"/><Relationship Id="rId4" Type="http://schemas.openxmlformats.org/officeDocument/2006/relationships/image" Target="../media/image12.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 Id="rId3" Type="http://schemas.openxmlformats.org/officeDocument/2006/relationships/image" Target="../media/image15.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 Id="rId3" Type="http://schemas.openxmlformats.org/officeDocument/2006/relationships/image" Target="../media/image2.tif"/></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image" Target="../media/image19.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 Id="rId3" Type="http://schemas.openxmlformats.org/officeDocument/2006/relationships/image" Target="../media/image3.tif"/></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 Id="rId3" Type="http://schemas.openxmlformats.org/officeDocument/2006/relationships/image" Target="../media/image8.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Rectangle"/>
          <p:cNvSpPr/>
          <p:nvPr/>
        </p:nvSpPr>
        <p:spPr>
          <a:xfrm>
            <a:off x="0" y="76200"/>
            <a:ext cx="13004800" cy="1270000"/>
          </a:xfrm>
          <a:prstGeom prst="rect">
            <a:avLst/>
          </a:prstGeom>
          <a:solidFill>
            <a:srgbClr val="FFFFFF"/>
          </a:solidFill>
          <a:ln w="12700">
            <a:miter lim="400000"/>
          </a:ln>
        </p:spPr>
        <p:txBody>
          <a:bodyPr lIns="50800" tIns="50800" rIns="50800" bIns="50800" anchor="ctr"/>
          <a:lstStyle/>
          <a:p>
            <a:pPr algn="ctr">
              <a:lnSpc>
                <a:spcPct val="80000"/>
              </a:lnSpc>
              <a:spcBef>
                <a:spcPts val="0"/>
              </a:spcBef>
              <a:defRPr cap="all" sz="2800">
                <a:solidFill>
                  <a:srgbClr val="FFFFFF"/>
                </a:solidFill>
                <a:latin typeface="+mn-lt"/>
                <a:ea typeface="+mn-ea"/>
                <a:cs typeface="+mn-cs"/>
                <a:sym typeface="DIN Condensed"/>
              </a:defRPr>
            </a:pPr>
          </a:p>
        </p:txBody>
      </p:sp>
      <p:sp>
        <p:nvSpPr>
          <p:cNvPr id="167" name="Reporting &amp; analytics"/>
          <p:cNvSpPr txBox="1"/>
          <p:nvPr>
            <p:ph type="ctrTitle"/>
          </p:nvPr>
        </p:nvSpPr>
        <p:spPr>
          <a:prstGeom prst="rect">
            <a:avLst/>
          </a:prstGeom>
        </p:spPr>
        <p:txBody>
          <a:bodyPr/>
          <a:lstStyle>
            <a:lvl1pPr defTabSz="426466">
              <a:defRPr sz="12410"/>
            </a:lvl1pPr>
          </a:lstStyle>
          <a:p>
            <a:pPr/>
            <a:r>
              <a:t>Reporting &amp; analytics </a:t>
            </a:r>
          </a:p>
        </p:txBody>
      </p:sp>
      <p:sp>
        <p:nvSpPr>
          <p:cNvPr id="168" name="Informatics environment"/>
          <p:cNvSpPr txBox="1"/>
          <p:nvPr>
            <p:ph type="subTitle" sz="quarter" idx="1"/>
          </p:nvPr>
        </p:nvSpPr>
        <p:spPr>
          <a:prstGeom prst="rect">
            <a:avLst/>
          </a:prstGeom>
        </p:spPr>
        <p:txBody>
          <a:bodyPr/>
          <a:lstStyle/>
          <a:p>
            <a:pPr/>
            <a:r>
              <a:t>Informatics environment</a:t>
            </a:r>
          </a:p>
        </p:txBody>
      </p:sp>
      <p:pic>
        <p:nvPicPr>
          <p:cNvPr id="169" name="Screen Shot 2020-03-12 at 1.57.23 PM.png" descr="Screen Shot 2020-03-12 at 1.57.23 PM.png"/>
          <p:cNvPicPr>
            <a:picLocks noChangeAspect="1"/>
          </p:cNvPicPr>
          <p:nvPr/>
        </p:nvPicPr>
        <p:blipFill>
          <a:blip r:embed="rId2">
            <a:extLst/>
          </a:blip>
          <a:stretch>
            <a:fillRect/>
          </a:stretch>
        </p:blipFill>
        <p:spPr>
          <a:xfrm>
            <a:off x="7480051" y="330200"/>
            <a:ext cx="5422901" cy="762000"/>
          </a:xfrm>
          <a:prstGeom prst="rect">
            <a:avLst/>
          </a:prstGeom>
          <a:ln w="12700">
            <a:miter lim="400000"/>
          </a:ln>
        </p:spPr>
      </p:pic>
      <p:sp>
        <p:nvSpPr>
          <p:cNvPr id="170" name="Rectangle"/>
          <p:cNvSpPr/>
          <p:nvPr/>
        </p:nvSpPr>
        <p:spPr>
          <a:xfrm>
            <a:off x="0" y="1485638"/>
            <a:ext cx="13004800" cy="38362"/>
          </a:xfrm>
          <a:prstGeom prst="rect">
            <a:avLst/>
          </a:prstGeom>
          <a:solidFill>
            <a:schemeClr val="accent1"/>
          </a:solidFill>
          <a:ln w="12700">
            <a:miter lim="400000"/>
          </a:ln>
        </p:spPr>
        <p:txBody>
          <a:bodyPr lIns="50800" tIns="50800" rIns="50800" bIns="50800" anchor="ctr"/>
          <a:lstStyle/>
          <a:p>
            <a:pPr algn="ctr">
              <a:lnSpc>
                <a:spcPct val="80000"/>
              </a:lnSpc>
              <a:spcBef>
                <a:spcPts val="0"/>
              </a:spcBef>
              <a:defRPr cap="all" sz="2800">
                <a:solidFill>
                  <a:srgbClr val="FFFFFF"/>
                </a:solidFill>
                <a:latin typeface="+mn-lt"/>
                <a:ea typeface="+mn-ea"/>
                <a:cs typeface="+mn-cs"/>
                <a:sym typeface="DIN Condensed"/>
              </a:defRPr>
            </a:p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Care management clinical profile (cm360) member summary"/>
          <p:cNvSpPr txBox="1"/>
          <p:nvPr>
            <p:ph type="body" idx="13"/>
          </p:nvPr>
        </p:nvSpPr>
        <p:spPr>
          <a:prstGeom prst="rect">
            <a:avLst/>
          </a:prstGeom>
        </p:spPr>
        <p:txBody>
          <a:bodyPr/>
          <a:lstStyle/>
          <a:p>
            <a:pPr/>
            <a:r>
              <a:t>Care management clinical profile (cm360) member summary</a:t>
            </a:r>
          </a:p>
        </p:txBody>
      </p:sp>
      <p:pic>
        <p:nvPicPr>
          <p:cNvPr id="198" name="Screen Shot 2020-03-12 at 2.15.33 PM.png" descr="Screen Shot 2020-03-12 at 2.15.33 PM.png"/>
          <p:cNvPicPr>
            <a:picLocks noChangeAspect="1"/>
          </p:cNvPicPr>
          <p:nvPr/>
        </p:nvPicPr>
        <p:blipFill>
          <a:blip r:embed="rId2">
            <a:extLst/>
          </a:blip>
          <a:stretch>
            <a:fillRect/>
          </a:stretch>
        </p:blipFill>
        <p:spPr>
          <a:xfrm>
            <a:off x="412749" y="1772335"/>
            <a:ext cx="12179302" cy="6208930"/>
          </a:xfrm>
          <a:prstGeom prst="rect">
            <a:avLst/>
          </a:prstGeom>
          <a:ln w="12700">
            <a:solidFill>
              <a:srgbClr val="000000"/>
            </a:solidFill>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Utilization management"/>
          <p:cNvSpPr txBox="1"/>
          <p:nvPr>
            <p:ph type="body" idx="13"/>
          </p:nvPr>
        </p:nvSpPr>
        <p:spPr>
          <a:prstGeom prst="rect">
            <a:avLst/>
          </a:prstGeom>
        </p:spPr>
        <p:txBody>
          <a:bodyPr/>
          <a:lstStyle/>
          <a:p>
            <a:pPr/>
            <a:r>
              <a:t>Utilization management</a:t>
            </a:r>
          </a:p>
        </p:txBody>
      </p:sp>
      <p:pic>
        <p:nvPicPr>
          <p:cNvPr id="201" name="Screen Shot 2020-03-12 at 2.34.01 PM.png" descr="Screen Shot 2020-03-12 at 2.34.01 PM.png"/>
          <p:cNvPicPr>
            <a:picLocks noChangeAspect="1"/>
          </p:cNvPicPr>
          <p:nvPr/>
        </p:nvPicPr>
        <p:blipFill>
          <a:blip r:embed="rId2">
            <a:extLst/>
          </a:blip>
          <a:stretch>
            <a:fillRect/>
          </a:stretch>
        </p:blipFill>
        <p:spPr>
          <a:xfrm>
            <a:off x="406399" y="1431234"/>
            <a:ext cx="12192002" cy="6891132"/>
          </a:xfrm>
          <a:prstGeom prst="rect">
            <a:avLst/>
          </a:prstGeom>
          <a:ln w="12700">
            <a:solidFill>
              <a:srgbClr val="000000"/>
            </a:solidFill>
            <a:miter lim="400000"/>
          </a:ln>
        </p:spPr>
      </p:pic>
      <p:pic>
        <p:nvPicPr>
          <p:cNvPr id="202" name="Image" descr="Image"/>
          <p:cNvPicPr>
            <a:picLocks noChangeAspect="1"/>
          </p:cNvPicPr>
          <p:nvPr/>
        </p:nvPicPr>
        <p:blipFill>
          <a:blip r:embed="rId3">
            <a:alphaModFix amt="27015"/>
            <a:extLst/>
          </a:blip>
          <a:srcRect l="0" t="0" r="0" b="6783"/>
          <a:stretch>
            <a:fillRect/>
          </a:stretch>
        </p:blipFill>
        <p:spPr>
          <a:xfrm>
            <a:off x="2876478" y="3340317"/>
            <a:ext cx="2893793" cy="2697505"/>
          </a:xfrm>
          <a:prstGeom prst="rect">
            <a:avLst/>
          </a:prstGeom>
          <a:ln w="12700">
            <a:miter lim="400000"/>
          </a:ln>
        </p:spPr>
      </p:pic>
      <p:sp>
        <p:nvSpPr>
          <p:cNvPr id="203" name="Rounded Rectangle"/>
          <p:cNvSpPr/>
          <p:nvPr/>
        </p:nvSpPr>
        <p:spPr>
          <a:xfrm>
            <a:off x="3764486" y="3461047"/>
            <a:ext cx="371923" cy="145753"/>
          </a:xfrm>
          <a:prstGeom prst="roundRect">
            <a:avLst>
              <a:gd name="adj" fmla="val 38276"/>
            </a:avLst>
          </a:prstGeom>
          <a:solidFill>
            <a:srgbClr val="FFFFFF"/>
          </a:solidFill>
          <a:ln w="12700">
            <a:miter lim="400000"/>
          </a:ln>
        </p:spPr>
        <p:txBody>
          <a:bodyPr lIns="50800" tIns="50800" rIns="50800" bIns="50800" anchor="ctr"/>
          <a:lstStyle/>
          <a:p>
            <a:pPr algn="ctr">
              <a:lnSpc>
                <a:spcPct val="80000"/>
              </a:lnSpc>
              <a:spcBef>
                <a:spcPts val="0"/>
              </a:spcBef>
              <a:defRPr cap="all" sz="2800">
                <a:solidFill>
                  <a:srgbClr val="FFFFFF"/>
                </a:solidFill>
                <a:latin typeface="+mn-lt"/>
                <a:ea typeface="+mn-ea"/>
                <a:cs typeface="+mn-cs"/>
                <a:sym typeface="DIN Condensed"/>
              </a:defRPr>
            </a:pPr>
          </a:p>
        </p:txBody>
      </p:sp>
      <p:pic>
        <p:nvPicPr>
          <p:cNvPr id="204" name="Screen Shot 2020-03-12 at 2.47.13 PM.png" descr="Screen Shot 2020-03-12 at 2.47.13 PM.png"/>
          <p:cNvPicPr>
            <a:picLocks noChangeAspect="1"/>
          </p:cNvPicPr>
          <p:nvPr/>
        </p:nvPicPr>
        <p:blipFill>
          <a:blip r:embed="rId4">
            <a:extLst/>
          </a:blip>
          <a:srcRect l="0" t="0" r="2258" b="6779"/>
          <a:stretch>
            <a:fillRect/>
          </a:stretch>
        </p:blipFill>
        <p:spPr>
          <a:xfrm>
            <a:off x="1831776" y="3344311"/>
            <a:ext cx="5155893" cy="2696667"/>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Utilization management"/>
          <p:cNvSpPr txBox="1"/>
          <p:nvPr>
            <p:ph type="body" idx="13"/>
          </p:nvPr>
        </p:nvSpPr>
        <p:spPr>
          <a:prstGeom prst="rect">
            <a:avLst/>
          </a:prstGeom>
        </p:spPr>
        <p:txBody>
          <a:bodyPr/>
          <a:lstStyle/>
          <a:p>
            <a:pPr/>
            <a:r>
              <a:t>Utilization management</a:t>
            </a:r>
          </a:p>
        </p:txBody>
      </p:sp>
      <p:pic>
        <p:nvPicPr>
          <p:cNvPr id="207" name="Screen Shot 2020-03-12 at 2.34.49 PM.png" descr="Screen Shot 2020-03-12 at 2.34.49 PM.png"/>
          <p:cNvPicPr>
            <a:picLocks noChangeAspect="1"/>
          </p:cNvPicPr>
          <p:nvPr/>
        </p:nvPicPr>
        <p:blipFill>
          <a:blip r:embed="rId2">
            <a:extLst/>
          </a:blip>
          <a:srcRect l="0" t="0" r="22559" b="17515"/>
          <a:stretch>
            <a:fillRect/>
          </a:stretch>
        </p:blipFill>
        <p:spPr>
          <a:xfrm>
            <a:off x="407392" y="1220350"/>
            <a:ext cx="12190096" cy="8262618"/>
          </a:xfrm>
          <a:prstGeom prst="rect">
            <a:avLst/>
          </a:prstGeom>
          <a:ln w="12700">
            <a:solidFill>
              <a:srgbClr val="000000"/>
            </a:solidFill>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Utilization management"/>
          <p:cNvSpPr txBox="1"/>
          <p:nvPr>
            <p:ph type="body" idx="13"/>
          </p:nvPr>
        </p:nvSpPr>
        <p:spPr>
          <a:prstGeom prst="rect">
            <a:avLst/>
          </a:prstGeom>
        </p:spPr>
        <p:txBody>
          <a:bodyPr/>
          <a:lstStyle/>
          <a:p>
            <a:pPr/>
            <a:r>
              <a:t>Utilization management</a:t>
            </a:r>
          </a:p>
        </p:txBody>
      </p:sp>
      <p:pic>
        <p:nvPicPr>
          <p:cNvPr id="210" name="Screen Shot 2020-03-12 at 2.35.54 PM.png" descr="Screen Shot 2020-03-12 at 2.35.54 PM.png"/>
          <p:cNvPicPr>
            <a:picLocks noChangeAspect="1"/>
          </p:cNvPicPr>
          <p:nvPr/>
        </p:nvPicPr>
        <p:blipFill>
          <a:blip r:embed="rId2">
            <a:extLst/>
          </a:blip>
          <a:srcRect l="0" t="0" r="21585" b="0"/>
          <a:stretch>
            <a:fillRect/>
          </a:stretch>
        </p:blipFill>
        <p:spPr>
          <a:xfrm>
            <a:off x="453683" y="1220805"/>
            <a:ext cx="9874394" cy="7965413"/>
          </a:xfrm>
          <a:prstGeom prst="rect">
            <a:avLst/>
          </a:prstGeom>
          <a:ln w="12700">
            <a:solidFill>
              <a:srgbClr val="000000"/>
            </a:solidFill>
            <a:miter lim="400000"/>
          </a:ln>
        </p:spPr>
      </p:pic>
      <p:pic>
        <p:nvPicPr>
          <p:cNvPr id="211" name="Screen Shot 2020-03-12 at 2.35.18 PM.png" descr="Screen Shot 2020-03-12 at 2.35.18 PM.png"/>
          <p:cNvPicPr>
            <a:picLocks noChangeAspect="1"/>
          </p:cNvPicPr>
          <p:nvPr/>
        </p:nvPicPr>
        <p:blipFill>
          <a:blip r:embed="rId3">
            <a:extLst/>
          </a:blip>
          <a:srcRect l="0" t="0" r="22318" b="0"/>
          <a:stretch>
            <a:fillRect/>
          </a:stretch>
        </p:blipFill>
        <p:spPr>
          <a:xfrm>
            <a:off x="4758745" y="2876004"/>
            <a:ext cx="7857164" cy="6394669"/>
          </a:xfrm>
          <a:prstGeom prst="rect">
            <a:avLst/>
          </a:prstGeom>
          <a:ln w="12700">
            <a:solidFill>
              <a:srgbClr val="000000"/>
            </a:solidFill>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3" name="Screen Shot 2020-03-12 at 2.48.31 PM.png" descr="Screen Shot 2020-03-12 at 2.48.31 PM.png"/>
          <p:cNvPicPr>
            <a:picLocks noChangeAspect="1"/>
          </p:cNvPicPr>
          <p:nvPr/>
        </p:nvPicPr>
        <p:blipFill>
          <a:blip r:embed="rId2">
            <a:extLst/>
          </a:blip>
          <a:srcRect l="0" t="48862" r="0" b="0"/>
          <a:stretch>
            <a:fillRect/>
          </a:stretch>
        </p:blipFill>
        <p:spPr>
          <a:xfrm>
            <a:off x="2587840" y="3383150"/>
            <a:ext cx="10123766" cy="4783612"/>
          </a:xfrm>
          <a:prstGeom prst="rect">
            <a:avLst/>
          </a:prstGeom>
          <a:ln w="12700">
            <a:miter lim="400000"/>
          </a:ln>
        </p:spPr>
      </p:pic>
      <p:sp>
        <p:nvSpPr>
          <p:cNvPr id="214" name="Care management admin screens"/>
          <p:cNvSpPr txBox="1"/>
          <p:nvPr>
            <p:ph type="body" idx="13"/>
          </p:nvPr>
        </p:nvSpPr>
        <p:spPr>
          <a:prstGeom prst="rect">
            <a:avLst/>
          </a:prstGeom>
        </p:spPr>
        <p:txBody>
          <a:bodyPr/>
          <a:lstStyle/>
          <a:p>
            <a:pPr/>
            <a:r>
              <a:t>Care management admin screens</a:t>
            </a:r>
          </a:p>
        </p:txBody>
      </p:sp>
      <p:sp>
        <p:nvSpPr>
          <p:cNvPr id="215" name="The Care Management Admin Screens are built to facilitate the loading and stratification of Care Management members for eligibility in the Care Management Programs.…"/>
          <p:cNvSpPr txBox="1"/>
          <p:nvPr/>
        </p:nvSpPr>
        <p:spPr>
          <a:xfrm>
            <a:off x="449664" y="1363133"/>
            <a:ext cx="12351043" cy="177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The Care Management Admin Screens are built to facilitate the loading and stratification of Care Management members for eligibility in the Care Management Programs.</a:t>
            </a:r>
          </a:p>
          <a:p>
            <a:pPr/>
            <a:r>
              <a:t>This custom UI solution was designed, developed and deployed by the IT team in our Web Application Environment by partnering with the business and aligning to their need to create a custom solution.</a:t>
            </a:r>
          </a:p>
        </p:txBody>
      </p:sp>
      <p:pic>
        <p:nvPicPr>
          <p:cNvPr id="216" name="Screen Shot 2020-03-12 at 2.48.31 PM.png" descr="Screen Shot 2020-03-12 at 2.48.31 PM.png"/>
          <p:cNvPicPr>
            <a:picLocks noChangeAspect="1"/>
          </p:cNvPicPr>
          <p:nvPr/>
        </p:nvPicPr>
        <p:blipFill>
          <a:blip r:embed="rId2">
            <a:extLst/>
          </a:blip>
          <a:srcRect l="0" t="0" r="0" b="50887"/>
          <a:stretch>
            <a:fillRect/>
          </a:stretch>
        </p:blipFill>
        <p:spPr>
          <a:xfrm>
            <a:off x="524776" y="4365541"/>
            <a:ext cx="11176046" cy="5071780"/>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Care management high dollar claimant report"/>
          <p:cNvSpPr txBox="1"/>
          <p:nvPr>
            <p:ph type="body" idx="13"/>
          </p:nvPr>
        </p:nvSpPr>
        <p:spPr>
          <a:prstGeom prst="rect">
            <a:avLst/>
          </a:prstGeom>
        </p:spPr>
        <p:txBody>
          <a:bodyPr/>
          <a:lstStyle/>
          <a:p>
            <a:pPr/>
            <a:r>
              <a:t>Care management high dollar claimant report</a:t>
            </a:r>
          </a:p>
        </p:txBody>
      </p:sp>
      <p:pic>
        <p:nvPicPr>
          <p:cNvPr id="219" name="Screen Shot 2020-03-12 at 2.53.08 PM.png" descr="Screen Shot 2020-03-12 at 2.53.08 PM.png"/>
          <p:cNvPicPr>
            <a:picLocks noChangeAspect="1"/>
          </p:cNvPicPr>
          <p:nvPr/>
        </p:nvPicPr>
        <p:blipFill>
          <a:blip r:embed="rId2">
            <a:extLst/>
          </a:blip>
          <a:stretch>
            <a:fillRect/>
          </a:stretch>
        </p:blipFill>
        <p:spPr>
          <a:xfrm>
            <a:off x="5905823" y="1072183"/>
            <a:ext cx="6794880" cy="8006650"/>
          </a:xfrm>
          <a:prstGeom prst="rect">
            <a:avLst/>
          </a:prstGeom>
          <a:ln w="12700">
            <a:miter lim="400000"/>
          </a:ln>
        </p:spPr>
      </p:pic>
      <p:sp>
        <p:nvSpPr>
          <p:cNvPr id="220" name="Through SBP 19158 Care Management  Re-Design, the Informatics Team delivered, in an Agile approach,  the High Dollar Claimant Report.…"/>
          <p:cNvSpPr txBox="1"/>
          <p:nvPr/>
        </p:nvSpPr>
        <p:spPr>
          <a:xfrm>
            <a:off x="449664" y="1475057"/>
            <a:ext cx="5083237" cy="7200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1700"/>
            </a:pPr>
            <a:r>
              <a:t>Through SBP 19158 Care Management </a:t>
            </a:r>
            <a:br/>
            <a:r>
              <a:t>Re-Design, the Informatics Team delivered, in an Agile approach,  the High Dollar Claimant Report.  </a:t>
            </a:r>
          </a:p>
          <a:p>
            <a:pPr>
              <a:defRPr sz="1700"/>
            </a:pPr>
            <a:r>
              <a:t>This report is designed to be presented to our Group Customers to provide pro-active communication on High Dollar Claimants and the opportunities for Care Management engagement.</a:t>
            </a:r>
          </a:p>
          <a:p>
            <a:pPr>
              <a:defRPr sz="1700"/>
            </a:pPr>
            <a:r>
              <a:t>New Capabilities Enabled:</a:t>
            </a:r>
          </a:p>
          <a:p>
            <a:pPr>
              <a:defRPr sz="1700"/>
            </a:pPr>
            <a:r>
              <a:t>This project brought three new capabilities into our Tableau Reporting toolkit:</a:t>
            </a:r>
          </a:p>
          <a:p>
            <a:pPr>
              <a:defRPr sz="1700"/>
            </a:pPr>
            <a:r>
              <a:t>1. Ability to Burst reports and send to Content Manager for the business</a:t>
            </a:r>
          </a:p>
          <a:p>
            <a:pPr>
              <a:defRPr sz="1700"/>
            </a:pPr>
            <a:r>
              <a:t>2. Ability to select pages to export to PDF</a:t>
            </a:r>
          </a:p>
          <a:p>
            <a:pPr>
              <a:defRPr sz="1700"/>
            </a:pPr>
            <a:r>
              <a:t>3. New Landing Page for the business to select groups, divisions, etc. to have an on-demand report to be created</a:t>
            </a:r>
          </a:p>
        </p:txBody>
      </p:sp>
      <p:pic>
        <p:nvPicPr>
          <p:cNvPr id="221" name="Image" descr="Image"/>
          <p:cNvPicPr>
            <a:picLocks noChangeAspect="1"/>
          </p:cNvPicPr>
          <p:nvPr/>
        </p:nvPicPr>
        <p:blipFill>
          <a:blip r:embed="rId3">
            <a:extLst/>
          </a:blip>
          <a:srcRect l="28123" t="1840" r="28067" b="1840"/>
          <a:stretch>
            <a:fillRect/>
          </a:stretch>
        </p:blipFill>
        <p:spPr>
          <a:xfrm>
            <a:off x="5222028" y="7588250"/>
            <a:ext cx="1724740" cy="1993900"/>
          </a:xfrm>
          <a:custGeom>
            <a:avLst/>
            <a:gdLst/>
            <a:ahLst/>
            <a:cxnLst>
              <a:cxn ang="0">
                <a:pos x="wd2" y="hd2"/>
              </a:cxn>
              <a:cxn ang="5400000">
                <a:pos x="wd2" y="hd2"/>
              </a:cxn>
              <a:cxn ang="10800000">
                <a:pos x="wd2" y="hd2"/>
              </a:cxn>
              <a:cxn ang="16200000">
                <a:pos x="wd2" y="hd2"/>
              </a:cxn>
            </a:cxnLst>
            <a:rect l="0" t="0" r="r" b="b"/>
            <a:pathLst>
              <a:path w="21580" h="21600" fill="norm" stroke="1" extrusionOk="0">
                <a:moveTo>
                  <a:pt x="9856" y="0"/>
                </a:moveTo>
                <a:cubicBezTo>
                  <a:pt x="3930" y="0"/>
                  <a:pt x="3551" y="38"/>
                  <a:pt x="3207" y="649"/>
                </a:cubicBezTo>
                <a:cubicBezTo>
                  <a:pt x="3131" y="784"/>
                  <a:pt x="3032" y="2968"/>
                  <a:pt x="2989" y="5503"/>
                </a:cubicBezTo>
                <a:lnTo>
                  <a:pt x="2909" y="10112"/>
                </a:lnTo>
                <a:lnTo>
                  <a:pt x="1613" y="10151"/>
                </a:lnTo>
                <a:cubicBezTo>
                  <a:pt x="776" y="10176"/>
                  <a:pt x="257" y="10256"/>
                  <a:pt x="143" y="10374"/>
                </a:cubicBezTo>
                <a:cubicBezTo>
                  <a:pt x="22" y="10501"/>
                  <a:pt x="-20" y="11725"/>
                  <a:pt x="9" y="14325"/>
                </a:cubicBezTo>
                <a:lnTo>
                  <a:pt x="49" y="18092"/>
                </a:lnTo>
                <a:lnTo>
                  <a:pt x="1479" y="18161"/>
                </a:lnTo>
                <a:lnTo>
                  <a:pt x="2909" y="18229"/>
                </a:lnTo>
                <a:lnTo>
                  <a:pt x="3004" y="19468"/>
                </a:lnTo>
                <a:cubicBezTo>
                  <a:pt x="3112" y="20908"/>
                  <a:pt x="3198" y="21128"/>
                  <a:pt x="3763" y="21394"/>
                </a:cubicBezTo>
                <a:cubicBezTo>
                  <a:pt x="4110" y="21557"/>
                  <a:pt x="5584" y="21591"/>
                  <a:pt x="12394" y="21596"/>
                </a:cubicBezTo>
                <a:lnTo>
                  <a:pt x="20602" y="21600"/>
                </a:lnTo>
                <a:lnTo>
                  <a:pt x="21093" y="21243"/>
                </a:lnTo>
                <a:lnTo>
                  <a:pt x="21580" y="20886"/>
                </a:lnTo>
                <a:lnTo>
                  <a:pt x="21580" y="13092"/>
                </a:lnTo>
                <a:lnTo>
                  <a:pt x="21580" y="5301"/>
                </a:lnTo>
                <a:lnTo>
                  <a:pt x="18526" y="2648"/>
                </a:lnTo>
                <a:lnTo>
                  <a:pt x="15467" y="0"/>
                </a:lnTo>
                <a:lnTo>
                  <a:pt x="9856" y="0"/>
                </a:lnTo>
                <a:close/>
              </a:path>
            </a:pathLst>
          </a:cu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3" name="Screen Shot 2020-03-12 at 2.53.08 PM.png" descr="Screen Shot 2020-03-12 at 2.53.08 PM.png"/>
          <p:cNvPicPr>
            <a:picLocks noChangeAspect="1"/>
          </p:cNvPicPr>
          <p:nvPr/>
        </p:nvPicPr>
        <p:blipFill>
          <a:blip r:embed="rId2">
            <a:alphaModFix amt="35396"/>
            <a:extLst/>
          </a:blip>
          <a:srcRect l="0" t="0" r="0" b="53286"/>
          <a:stretch>
            <a:fillRect/>
          </a:stretch>
        </p:blipFill>
        <p:spPr>
          <a:xfrm>
            <a:off x="406400" y="2793655"/>
            <a:ext cx="12192001" cy="6710948"/>
          </a:xfrm>
          <a:prstGeom prst="rect">
            <a:avLst/>
          </a:prstGeom>
          <a:ln w="12700">
            <a:miter lim="400000"/>
          </a:ln>
        </p:spPr>
      </p:pic>
      <p:sp>
        <p:nvSpPr>
          <p:cNvPr id="224" name="Care management high dollar claimant report"/>
          <p:cNvSpPr txBox="1"/>
          <p:nvPr>
            <p:ph type="body" idx="13"/>
          </p:nvPr>
        </p:nvSpPr>
        <p:spPr>
          <a:prstGeom prst="rect">
            <a:avLst/>
          </a:prstGeom>
        </p:spPr>
        <p:txBody>
          <a:bodyPr/>
          <a:lstStyle/>
          <a:p>
            <a:pPr/>
            <a:r>
              <a:t>Care management high dollar claimant report</a:t>
            </a:r>
          </a:p>
        </p:txBody>
      </p:sp>
      <p:sp>
        <p:nvSpPr>
          <p:cNvPr id="225" name="Landing Page for easy access for the business to select with Group, Segments, Organization, Subgroup, Business Unit, Division, etc.…"/>
          <p:cNvSpPr txBox="1"/>
          <p:nvPr/>
        </p:nvSpPr>
        <p:spPr>
          <a:xfrm>
            <a:off x="466597" y="1206241"/>
            <a:ext cx="8193266" cy="1879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1700"/>
            </a:pPr>
            <a:r>
              <a:t>Landing Page for easy access for the business to select with Group, Segments, Organization, Subgroup, Business Unit, Division, etc.</a:t>
            </a:r>
          </a:p>
          <a:p>
            <a:pPr>
              <a:defRPr sz="1700"/>
            </a:pPr>
            <a:r>
              <a:t>Ability to select which pages in a report to export to a PDF.</a:t>
            </a:r>
          </a:p>
        </p:txBody>
      </p:sp>
      <p:pic>
        <p:nvPicPr>
          <p:cNvPr id="226" name="Screen Shot 2020-03-12 at 2.57.28 PM.png" descr="Screen Shot 2020-03-12 at 2.57.28 PM.png"/>
          <p:cNvPicPr>
            <a:picLocks noChangeAspect="1"/>
          </p:cNvPicPr>
          <p:nvPr/>
        </p:nvPicPr>
        <p:blipFill>
          <a:blip r:embed="rId3">
            <a:extLst/>
          </a:blip>
          <a:srcRect l="10984" t="0" r="7153" b="0"/>
          <a:stretch>
            <a:fillRect/>
          </a:stretch>
        </p:blipFill>
        <p:spPr>
          <a:xfrm>
            <a:off x="8662325" y="1321125"/>
            <a:ext cx="3926850" cy="6619766"/>
          </a:xfrm>
          <a:prstGeom prst="rect">
            <a:avLst/>
          </a:prstGeom>
          <a:ln w="12700">
            <a:solidFill>
              <a:srgbClr val="000000"/>
            </a:solidFill>
            <a:miter lim="400000"/>
          </a:ln>
        </p:spPr>
      </p:pic>
      <p:pic>
        <p:nvPicPr>
          <p:cNvPr id="227" name="Screen Shot 2020-03-12 at 2.57.42 PM.png" descr="Screen Shot 2020-03-12 at 2.57.42 PM.png"/>
          <p:cNvPicPr>
            <a:picLocks noChangeAspect="1"/>
          </p:cNvPicPr>
          <p:nvPr/>
        </p:nvPicPr>
        <p:blipFill>
          <a:blip r:embed="rId4">
            <a:extLst/>
          </a:blip>
          <a:stretch>
            <a:fillRect/>
          </a:stretch>
        </p:blipFill>
        <p:spPr>
          <a:xfrm>
            <a:off x="4077067" y="4903860"/>
            <a:ext cx="3834666" cy="4147700"/>
          </a:xfrm>
          <a:prstGeom prst="rect">
            <a:avLst/>
          </a:prstGeom>
          <a:ln w="12700">
            <a:solidFill>
              <a:srgbClr val="000000"/>
            </a:solidFill>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9" name="Screen Shot 2020-03-12 at 3.17.52 PM.png" descr="Screen Shot 2020-03-12 at 3.17.52 PM.png"/>
          <p:cNvPicPr>
            <a:picLocks noChangeAspect="1"/>
          </p:cNvPicPr>
          <p:nvPr/>
        </p:nvPicPr>
        <p:blipFill>
          <a:blip r:embed="rId2">
            <a:extLst/>
          </a:blip>
          <a:srcRect l="0" t="0" r="0" b="11717"/>
          <a:stretch>
            <a:fillRect/>
          </a:stretch>
        </p:blipFill>
        <p:spPr>
          <a:xfrm>
            <a:off x="402015" y="3210673"/>
            <a:ext cx="11618681" cy="6469149"/>
          </a:xfrm>
          <a:prstGeom prst="rect">
            <a:avLst/>
          </a:prstGeom>
          <a:ln w="12700">
            <a:miter lim="400000"/>
          </a:ln>
        </p:spPr>
      </p:pic>
      <p:sp>
        <p:nvSpPr>
          <p:cNvPr id="230" name="Well being reporting"/>
          <p:cNvSpPr txBox="1"/>
          <p:nvPr>
            <p:ph type="body" idx="13"/>
          </p:nvPr>
        </p:nvSpPr>
        <p:spPr>
          <a:prstGeom prst="rect">
            <a:avLst/>
          </a:prstGeom>
        </p:spPr>
        <p:txBody>
          <a:bodyPr/>
          <a:lstStyle/>
          <a:p>
            <a:pPr/>
            <a:r>
              <a:t>Well being reporting</a:t>
            </a:r>
          </a:p>
        </p:txBody>
      </p:sp>
      <p:sp>
        <p:nvSpPr>
          <p:cNvPr id="231" name="Through SBP 19151 Well-Being Reporting, the Informatics team has enable a new capability for the business to be able to export Tableau Dashboards to Excel.  This was created to meet the business requests from the Group Customers.  Note the project is not closed at this time; however, the capability has been created and is now available to be leveraged by other initiatives.…"/>
          <p:cNvSpPr txBox="1"/>
          <p:nvPr/>
        </p:nvSpPr>
        <p:spPr>
          <a:xfrm>
            <a:off x="377697" y="1257299"/>
            <a:ext cx="12071605" cy="2768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Through SBP 19151 Well-Being Reporting, the Informatics team has enable a new capability for the business to be able to export Tableau Dashboards to Excel.  This was created to meet the business requests from the Group Customers.  Note the project is not closed at this time; however, the capability has been created and is now available to be leveraged by other initiatives.</a:t>
            </a:r>
          </a:p>
          <a:p>
            <a:pPr/>
            <a:r>
              <a:t>New Capabilities Enabled: Ability to export multi-tabbed Tableau Dashboards to Excel</a:t>
            </a:r>
          </a:p>
        </p:txBody>
      </p:sp>
      <p:pic>
        <p:nvPicPr>
          <p:cNvPr id="232" name="Image" descr="Image"/>
          <p:cNvPicPr>
            <a:picLocks noChangeAspect="1"/>
          </p:cNvPicPr>
          <p:nvPr/>
        </p:nvPicPr>
        <p:blipFill>
          <a:blip r:embed="rId3">
            <a:extLst/>
          </a:blip>
          <a:srcRect l="24794" t="5344" r="24791" b="5009"/>
          <a:stretch>
            <a:fillRect/>
          </a:stretch>
        </p:blipFill>
        <p:spPr>
          <a:xfrm>
            <a:off x="10666268" y="7711582"/>
            <a:ext cx="1984774" cy="1855766"/>
          </a:xfrm>
          <a:custGeom>
            <a:avLst/>
            <a:gdLst/>
            <a:ahLst/>
            <a:cxnLst>
              <a:cxn ang="0">
                <a:pos x="wd2" y="hd2"/>
              </a:cxn>
              <a:cxn ang="5400000">
                <a:pos x="wd2" y="hd2"/>
              </a:cxn>
              <a:cxn ang="10800000">
                <a:pos x="wd2" y="hd2"/>
              </a:cxn>
              <a:cxn ang="16200000">
                <a:pos x="wd2" y="hd2"/>
              </a:cxn>
            </a:cxnLst>
            <a:rect l="0" t="0" r="r" b="b"/>
            <a:pathLst>
              <a:path w="21599" h="21444" fill="norm" stroke="1" extrusionOk="0">
                <a:moveTo>
                  <a:pt x="11765" y="9"/>
                </a:moveTo>
                <a:cubicBezTo>
                  <a:pt x="11525" y="-151"/>
                  <a:pt x="504" y="2000"/>
                  <a:pt x="203" y="2265"/>
                </a:cubicBezTo>
                <a:cubicBezTo>
                  <a:pt x="70" y="2382"/>
                  <a:pt x="1" y="6532"/>
                  <a:pt x="0" y="10680"/>
                </a:cubicBezTo>
                <a:cubicBezTo>
                  <a:pt x="-1" y="14829"/>
                  <a:pt x="66" y="18979"/>
                  <a:pt x="198" y="19096"/>
                </a:cubicBezTo>
                <a:cubicBezTo>
                  <a:pt x="297" y="19182"/>
                  <a:pt x="2551" y="19687"/>
                  <a:pt x="5208" y="20219"/>
                </a:cubicBezTo>
                <a:cubicBezTo>
                  <a:pt x="7866" y="20751"/>
                  <a:pt x="10286" y="21242"/>
                  <a:pt x="10590" y="21311"/>
                </a:cubicBezTo>
                <a:cubicBezTo>
                  <a:pt x="11001" y="21404"/>
                  <a:pt x="11285" y="21449"/>
                  <a:pt x="11484" y="21444"/>
                </a:cubicBezTo>
                <a:cubicBezTo>
                  <a:pt x="11683" y="21438"/>
                  <a:pt x="11798" y="21385"/>
                  <a:pt x="11881" y="21279"/>
                </a:cubicBezTo>
                <a:cubicBezTo>
                  <a:pt x="11963" y="21173"/>
                  <a:pt x="12049" y="20508"/>
                  <a:pt x="12071" y="19802"/>
                </a:cubicBezTo>
                <a:lnTo>
                  <a:pt x="12110" y="18518"/>
                </a:lnTo>
                <a:lnTo>
                  <a:pt x="16654" y="18527"/>
                </a:lnTo>
                <a:cubicBezTo>
                  <a:pt x="19884" y="18535"/>
                  <a:pt x="21251" y="18491"/>
                  <a:pt x="21387" y="18371"/>
                </a:cubicBezTo>
                <a:cubicBezTo>
                  <a:pt x="21530" y="18246"/>
                  <a:pt x="21599" y="14463"/>
                  <a:pt x="21599" y="10680"/>
                </a:cubicBezTo>
                <a:cubicBezTo>
                  <a:pt x="21599" y="6898"/>
                  <a:pt x="21530" y="3115"/>
                  <a:pt x="21387" y="2990"/>
                </a:cubicBezTo>
                <a:cubicBezTo>
                  <a:pt x="21251" y="2870"/>
                  <a:pt x="19885" y="2825"/>
                  <a:pt x="16654" y="2834"/>
                </a:cubicBezTo>
                <a:lnTo>
                  <a:pt x="12110" y="2848"/>
                </a:lnTo>
                <a:lnTo>
                  <a:pt x="12041" y="1499"/>
                </a:lnTo>
                <a:cubicBezTo>
                  <a:pt x="11991" y="517"/>
                  <a:pt x="11916" y="110"/>
                  <a:pt x="11765" y="9"/>
                </a:cubicBezTo>
                <a:close/>
              </a:path>
            </a:pathLst>
          </a:cu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Well being reporting"/>
          <p:cNvSpPr txBox="1"/>
          <p:nvPr>
            <p:ph type="body" idx="13"/>
          </p:nvPr>
        </p:nvSpPr>
        <p:spPr>
          <a:prstGeom prst="rect">
            <a:avLst/>
          </a:prstGeom>
        </p:spPr>
        <p:txBody>
          <a:bodyPr/>
          <a:lstStyle/>
          <a:p>
            <a:pPr/>
            <a:r>
              <a:t>Well being reporting</a:t>
            </a:r>
          </a:p>
        </p:txBody>
      </p:sp>
      <p:pic>
        <p:nvPicPr>
          <p:cNvPr id="235" name="Screen Shot 2020-03-12 at 3.18.21 PM.png" descr="Screen Shot 2020-03-12 at 3.18.21 PM.png"/>
          <p:cNvPicPr>
            <a:picLocks noChangeAspect="1"/>
          </p:cNvPicPr>
          <p:nvPr/>
        </p:nvPicPr>
        <p:blipFill>
          <a:blip r:embed="rId2">
            <a:extLst/>
          </a:blip>
          <a:srcRect l="849" t="1474" r="0" b="0"/>
          <a:stretch>
            <a:fillRect/>
          </a:stretch>
        </p:blipFill>
        <p:spPr>
          <a:xfrm>
            <a:off x="421679" y="1364005"/>
            <a:ext cx="12161442" cy="7478584"/>
          </a:xfrm>
          <a:prstGeom prst="rect">
            <a:avLst/>
          </a:prstGeom>
          <a:ln w="12700">
            <a:solidFill>
              <a:srgbClr val="000000"/>
            </a:solidFill>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7" name="Screen Shot 2020-03-12 at 3.23.49 PM.png" descr="Screen Shot 2020-03-12 at 3.23.49 PM.png"/>
          <p:cNvPicPr>
            <a:picLocks noChangeAspect="1"/>
          </p:cNvPicPr>
          <p:nvPr/>
        </p:nvPicPr>
        <p:blipFill>
          <a:blip r:embed="rId2">
            <a:extLst/>
          </a:blip>
          <a:stretch>
            <a:fillRect/>
          </a:stretch>
        </p:blipFill>
        <p:spPr>
          <a:xfrm>
            <a:off x="293909" y="1072183"/>
            <a:ext cx="10073331" cy="8337785"/>
          </a:xfrm>
          <a:prstGeom prst="rect">
            <a:avLst/>
          </a:prstGeom>
          <a:ln w="12700">
            <a:miter lim="400000"/>
          </a:ln>
        </p:spPr>
      </p:pic>
      <p:sp>
        <p:nvSpPr>
          <p:cNvPr id="238" name="Pharmacy reporting"/>
          <p:cNvSpPr txBox="1"/>
          <p:nvPr>
            <p:ph type="body" idx="13"/>
          </p:nvPr>
        </p:nvSpPr>
        <p:spPr>
          <a:prstGeom prst="rect">
            <a:avLst/>
          </a:prstGeom>
        </p:spPr>
        <p:txBody>
          <a:bodyPr/>
          <a:lstStyle/>
          <a:p>
            <a:pPr/>
            <a:r>
              <a:t>Pharmacy reporting</a:t>
            </a:r>
          </a:p>
        </p:txBody>
      </p:sp>
      <p:sp>
        <p:nvSpPr>
          <p:cNvPr id="239" name="Defect Duplicate Claims Summary…"/>
          <p:cNvSpPr txBox="1"/>
          <p:nvPr/>
        </p:nvSpPr>
        <p:spPr>
          <a:xfrm>
            <a:off x="5110369" y="1225550"/>
            <a:ext cx="7756672" cy="7302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1">
                <a:latin typeface="Avenir Next"/>
                <a:ea typeface="Avenir Next"/>
                <a:cs typeface="Avenir Next"/>
                <a:sym typeface="Avenir Next"/>
              </a:defRPr>
            </a:pPr>
            <a:r>
              <a:t>Defect Duplicate Claims Summary</a:t>
            </a:r>
          </a:p>
          <a:p>
            <a:pPr/>
            <a:r>
              <a:t>Purpose: Identify Rx Claim Count By Pharmacy Paper Reject, By Member Payer Reject, By Count By Data of Service</a:t>
            </a:r>
          </a:p>
          <a:p>
            <a:pPr/>
          </a:p>
          <a:p>
            <a:pPr/>
          </a:p>
          <a:p>
            <a:pPr>
              <a:defRPr b="1">
                <a:latin typeface="Avenir Next"/>
                <a:ea typeface="Avenir Next"/>
                <a:cs typeface="Avenir Next"/>
                <a:sym typeface="Avenir Next"/>
              </a:defRPr>
            </a:pPr>
            <a:r>
              <a:t>Appeals Metrics</a:t>
            </a:r>
          </a:p>
          <a:p>
            <a:pPr/>
            <a:r>
              <a:t>Purpose: Identify all cases for appeals, help evaluate the effectiveness of current prior Authorization programs</a:t>
            </a:r>
          </a:p>
          <a:p>
            <a:pPr>
              <a:defRPr b="1">
                <a:latin typeface="Avenir Next"/>
                <a:ea typeface="Avenir Next"/>
                <a:cs typeface="Avenir Next"/>
                <a:sym typeface="Avenir Next"/>
              </a:defRPr>
            </a:pPr>
          </a:p>
          <a:p>
            <a:pPr>
              <a:defRPr b="1">
                <a:latin typeface="Avenir Next"/>
                <a:ea typeface="Avenir Next"/>
                <a:cs typeface="Avenir Next"/>
                <a:sym typeface="Avenir Next"/>
              </a:defRPr>
            </a:pPr>
          </a:p>
          <a:p>
            <a:pPr>
              <a:defRPr b="1">
                <a:latin typeface="Avenir Next"/>
                <a:ea typeface="Avenir Next"/>
                <a:cs typeface="Avenir Next"/>
                <a:sym typeface="Avenir Next"/>
              </a:defRPr>
            </a:pPr>
            <a:r>
              <a:t>PA Count</a:t>
            </a:r>
          </a:p>
          <a:p>
            <a:pPr/>
            <a:r>
              <a:t>Purpose: Capture and evaluate Prior Authorizations data to support customer retention</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MSK Dashboards - executive summary / landing zone"/>
          <p:cNvSpPr txBox="1"/>
          <p:nvPr>
            <p:ph type="body" idx="13"/>
          </p:nvPr>
        </p:nvSpPr>
        <p:spPr>
          <a:prstGeom prst="rect">
            <a:avLst/>
          </a:prstGeom>
        </p:spPr>
        <p:txBody>
          <a:bodyPr/>
          <a:lstStyle/>
          <a:p>
            <a:pPr/>
            <a:r>
              <a:t>MSK Dashboards - executive summary / landing zone</a:t>
            </a:r>
          </a:p>
        </p:txBody>
      </p:sp>
      <p:pic>
        <p:nvPicPr>
          <p:cNvPr id="173" name="Screen Shot 2020-03-12 at 2.01.02 PM.png" descr="Screen Shot 2020-03-12 at 2.01.02 PM.png"/>
          <p:cNvPicPr>
            <a:picLocks noChangeAspect="1"/>
          </p:cNvPicPr>
          <p:nvPr/>
        </p:nvPicPr>
        <p:blipFill>
          <a:blip r:embed="rId2">
            <a:extLst/>
          </a:blip>
          <a:stretch>
            <a:fillRect/>
          </a:stretch>
        </p:blipFill>
        <p:spPr>
          <a:xfrm>
            <a:off x="412849" y="1317219"/>
            <a:ext cx="12179102" cy="7164178"/>
          </a:xfrm>
          <a:prstGeom prst="rect">
            <a:avLst/>
          </a:prstGeom>
          <a:ln w="12700">
            <a:solidFill>
              <a:srgbClr val="000000"/>
            </a:solidFill>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241" name="Rectangle"/>
          <p:cNvSpPr/>
          <p:nvPr/>
        </p:nvSpPr>
        <p:spPr>
          <a:xfrm>
            <a:off x="0" y="76200"/>
            <a:ext cx="13004800" cy="1270000"/>
          </a:xfrm>
          <a:prstGeom prst="rect">
            <a:avLst/>
          </a:prstGeom>
          <a:solidFill>
            <a:srgbClr val="FFFFFF"/>
          </a:solidFill>
          <a:ln w="12700">
            <a:miter lim="400000"/>
          </a:ln>
        </p:spPr>
        <p:txBody>
          <a:bodyPr lIns="50800" tIns="50800" rIns="50800" bIns="50800" anchor="ctr"/>
          <a:lstStyle/>
          <a:p>
            <a:pPr algn="ctr">
              <a:lnSpc>
                <a:spcPct val="80000"/>
              </a:lnSpc>
              <a:spcBef>
                <a:spcPts val="0"/>
              </a:spcBef>
              <a:defRPr cap="all" sz="2800">
                <a:solidFill>
                  <a:srgbClr val="FFFFFF"/>
                </a:solidFill>
                <a:latin typeface="+mn-lt"/>
                <a:ea typeface="+mn-ea"/>
                <a:cs typeface="+mn-cs"/>
                <a:sym typeface="DIN Condensed"/>
              </a:defRPr>
            </a:pPr>
          </a:p>
        </p:txBody>
      </p:sp>
      <p:pic>
        <p:nvPicPr>
          <p:cNvPr id="242" name="Screen Shot 2020-03-12 at 1.57.23 PM.png" descr="Screen Shot 2020-03-12 at 1.57.23 PM.png"/>
          <p:cNvPicPr>
            <a:picLocks noChangeAspect="1"/>
          </p:cNvPicPr>
          <p:nvPr/>
        </p:nvPicPr>
        <p:blipFill>
          <a:blip r:embed="rId2">
            <a:extLst/>
          </a:blip>
          <a:stretch>
            <a:fillRect/>
          </a:stretch>
        </p:blipFill>
        <p:spPr>
          <a:xfrm>
            <a:off x="3790950" y="3568700"/>
            <a:ext cx="5422900" cy="762000"/>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MSK Dashboards"/>
          <p:cNvSpPr txBox="1"/>
          <p:nvPr>
            <p:ph type="body" idx="13"/>
          </p:nvPr>
        </p:nvSpPr>
        <p:spPr>
          <a:prstGeom prst="rect">
            <a:avLst/>
          </a:prstGeom>
        </p:spPr>
        <p:txBody>
          <a:bodyPr/>
          <a:lstStyle/>
          <a:p>
            <a:pPr/>
            <a:r>
              <a:t>MSK Dashboards</a:t>
            </a:r>
          </a:p>
        </p:txBody>
      </p:sp>
      <p:pic>
        <p:nvPicPr>
          <p:cNvPr id="176" name="Screen Shot 2020-03-12 at 2.02.18 PM.png" descr="Screen Shot 2020-03-12 at 2.02.18 PM.png"/>
          <p:cNvPicPr>
            <a:picLocks noChangeAspect="1"/>
          </p:cNvPicPr>
          <p:nvPr/>
        </p:nvPicPr>
        <p:blipFill>
          <a:blip r:embed="rId2">
            <a:extLst/>
          </a:blip>
          <a:srcRect l="0" t="1450" r="0" b="0"/>
          <a:stretch>
            <a:fillRect/>
          </a:stretch>
        </p:blipFill>
        <p:spPr>
          <a:xfrm>
            <a:off x="412750" y="1660326"/>
            <a:ext cx="12179169" cy="6432802"/>
          </a:xfrm>
          <a:prstGeom prst="rect">
            <a:avLst/>
          </a:prstGeom>
          <a:ln w="12700">
            <a:solidFill>
              <a:srgbClr val="000000"/>
            </a:solidFill>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MSK Dashboards"/>
          <p:cNvSpPr txBox="1"/>
          <p:nvPr>
            <p:ph type="body" idx="13"/>
          </p:nvPr>
        </p:nvSpPr>
        <p:spPr>
          <a:prstGeom prst="rect">
            <a:avLst/>
          </a:prstGeom>
        </p:spPr>
        <p:txBody>
          <a:bodyPr/>
          <a:lstStyle/>
          <a:p>
            <a:pPr/>
            <a:r>
              <a:t>MSK Dashboards</a:t>
            </a:r>
          </a:p>
        </p:txBody>
      </p:sp>
      <p:pic>
        <p:nvPicPr>
          <p:cNvPr id="179" name="Screen Shot 2020-03-12 at 2.04.49 PM.png" descr="Screen Shot 2020-03-12 at 2.04.49 PM.png"/>
          <p:cNvPicPr>
            <a:picLocks noChangeAspect="1"/>
          </p:cNvPicPr>
          <p:nvPr/>
        </p:nvPicPr>
        <p:blipFill>
          <a:blip r:embed="rId2">
            <a:extLst/>
          </a:blip>
          <a:stretch>
            <a:fillRect/>
          </a:stretch>
        </p:blipFill>
        <p:spPr>
          <a:xfrm>
            <a:off x="412749" y="1529784"/>
            <a:ext cx="12179302" cy="6694032"/>
          </a:xfrm>
          <a:prstGeom prst="rect">
            <a:avLst/>
          </a:prstGeom>
          <a:ln w="12700">
            <a:solidFill>
              <a:srgbClr val="000000"/>
            </a:solidFill>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MSK Dashboards"/>
          <p:cNvSpPr txBox="1"/>
          <p:nvPr>
            <p:ph type="body" idx="13"/>
          </p:nvPr>
        </p:nvSpPr>
        <p:spPr>
          <a:prstGeom prst="rect">
            <a:avLst/>
          </a:prstGeom>
        </p:spPr>
        <p:txBody>
          <a:bodyPr/>
          <a:lstStyle/>
          <a:p>
            <a:pPr/>
            <a:r>
              <a:t>MSK Dashboards</a:t>
            </a:r>
          </a:p>
        </p:txBody>
      </p:sp>
      <p:pic>
        <p:nvPicPr>
          <p:cNvPr id="182" name="Screen Shot 2020-03-12 at 2.08.19 PM.png" descr="Screen Shot 2020-03-12 at 2.08.19 PM.png"/>
          <p:cNvPicPr>
            <a:picLocks noChangeAspect="1"/>
          </p:cNvPicPr>
          <p:nvPr/>
        </p:nvPicPr>
        <p:blipFill>
          <a:blip r:embed="rId2">
            <a:extLst/>
          </a:blip>
          <a:stretch>
            <a:fillRect/>
          </a:stretch>
        </p:blipFill>
        <p:spPr>
          <a:xfrm>
            <a:off x="373856" y="1613821"/>
            <a:ext cx="12257088" cy="6525958"/>
          </a:xfrm>
          <a:prstGeom prst="rect">
            <a:avLst/>
          </a:prstGeom>
          <a:ln w="12700">
            <a:solidFill>
              <a:srgbClr val="000000"/>
            </a:solidFill>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MSK Dashboards"/>
          <p:cNvSpPr txBox="1"/>
          <p:nvPr>
            <p:ph type="body" idx="13"/>
          </p:nvPr>
        </p:nvSpPr>
        <p:spPr>
          <a:prstGeom prst="rect">
            <a:avLst/>
          </a:prstGeom>
        </p:spPr>
        <p:txBody>
          <a:bodyPr/>
          <a:lstStyle/>
          <a:p>
            <a:pPr/>
            <a:r>
              <a:t>MSK Dashboards</a:t>
            </a:r>
          </a:p>
        </p:txBody>
      </p:sp>
      <p:pic>
        <p:nvPicPr>
          <p:cNvPr id="185" name="Screen Shot 2020-03-12 at 2.09.41 PM.png" descr="Screen Shot 2020-03-12 at 2.09.41 PM.png"/>
          <p:cNvPicPr>
            <a:picLocks noChangeAspect="1"/>
          </p:cNvPicPr>
          <p:nvPr/>
        </p:nvPicPr>
        <p:blipFill>
          <a:blip r:embed="rId2">
            <a:extLst/>
          </a:blip>
          <a:stretch>
            <a:fillRect/>
          </a:stretch>
        </p:blipFill>
        <p:spPr>
          <a:xfrm>
            <a:off x="423812" y="1801749"/>
            <a:ext cx="12157176" cy="6150102"/>
          </a:xfrm>
          <a:prstGeom prst="rect">
            <a:avLst/>
          </a:prstGeom>
          <a:ln w="12700">
            <a:solidFill>
              <a:srgbClr val="000000"/>
            </a:solidFill>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Care management clinical profile (cm360)"/>
          <p:cNvSpPr txBox="1"/>
          <p:nvPr>
            <p:ph type="body" idx="13"/>
          </p:nvPr>
        </p:nvSpPr>
        <p:spPr>
          <a:prstGeom prst="rect">
            <a:avLst/>
          </a:prstGeom>
        </p:spPr>
        <p:txBody>
          <a:bodyPr/>
          <a:lstStyle/>
          <a:p>
            <a:pPr/>
            <a:r>
              <a:t>Care management clinical profile (cm360)</a:t>
            </a:r>
          </a:p>
        </p:txBody>
      </p:sp>
      <p:pic>
        <p:nvPicPr>
          <p:cNvPr id="188" name="Screen Shot 2020-03-12 at 2.16.42 PM.png" descr="Screen Shot 2020-03-12 at 2.16.42 PM.png"/>
          <p:cNvPicPr>
            <a:picLocks noChangeAspect="1"/>
          </p:cNvPicPr>
          <p:nvPr/>
        </p:nvPicPr>
        <p:blipFill>
          <a:blip r:embed="rId2">
            <a:extLst/>
          </a:blip>
          <a:stretch>
            <a:fillRect/>
          </a:stretch>
        </p:blipFill>
        <p:spPr>
          <a:xfrm>
            <a:off x="402527" y="1187170"/>
            <a:ext cx="10993776" cy="8347610"/>
          </a:xfrm>
          <a:prstGeom prst="rect">
            <a:avLst/>
          </a:prstGeom>
          <a:ln w="12700">
            <a:solidFill>
              <a:srgbClr val="000000"/>
            </a:solidFill>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Care management clinical profile (cm360)"/>
          <p:cNvSpPr txBox="1"/>
          <p:nvPr>
            <p:ph type="body" idx="13"/>
          </p:nvPr>
        </p:nvSpPr>
        <p:spPr>
          <a:prstGeom prst="rect">
            <a:avLst/>
          </a:prstGeom>
        </p:spPr>
        <p:txBody>
          <a:bodyPr/>
          <a:lstStyle/>
          <a:p>
            <a:pPr/>
            <a:r>
              <a:t>Care management clinical profile (cm360)</a:t>
            </a:r>
          </a:p>
        </p:txBody>
      </p:sp>
      <p:pic>
        <p:nvPicPr>
          <p:cNvPr id="191" name="Screen Shot 2020-03-12 at 2.16.42 PM.png" descr="Screen Shot 2020-03-12 at 2.16.42 PM.png"/>
          <p:cNvPicPr>
            <a:picLocks noChangeAspect="1"/>
          </p:cNvPicPr>
          <p:nvPr/>
        </p:nvPicPr>
        <p:blipFill>
          <a:blip r:embed="rId2">
            <a:extLst/>
          </a:blip>
          <a:stretch>
            <a:fillRect/>
          </a:stretch>
        </p:blipFill>
        <p:spPr>
          <a:xfrm>
            <a:off x="402527" y="1187170"/>
            <a:ext cx="5889952" cy="4472260"/>
          </a:xfrm>
          <a:prstGeom prst="rect">
            <a:avLst/>
          </a:prstGeom>
          <a:ln w="12700">
            <a:solidFill>
              <a:srgbClr val="000000"/>
            </a:solidFill>
            <a:miter lim="400000"/>
          </a:ln>
        </p:spPr>
      </p:pic>
      <p:pic>
        <p:nvPicPr>
          <p:cNvPr id="192" name="Screen Shot 2020-03-12 at 2.17.48 PM.png" descr="Screen Shot 2020-03-12 at 2.17.48 PM.png"/>
          <p:cNvPicPr>
            <a:picLocks noChangeAspect="1"/>
          </p:cNvPicPr>
          <p:nvPr/>
        </p:nvPicPr>
        <p:blipFill>
          <a:blip r:embed="rId3">
            <a:extLst/>
          </a:blip>
          <a:stretch>
            <a:fillRect/>
          </a:stretch>
        </p:blipFill>
        <p:spPr>
          <a:xfrm>
            <a:off x="3203403" y="2349251"/>
            <a:ext cx="9295562" cy="7148712"/>
          </a:xfrm>
          <a:prstGeom prst="rect">
            <a:avLst/>
          </a:prstGeom>
          <a:ln w="12700">
            <a:solidFill>
              <a:srgbClr val="000000"/>
            </a:solidFill>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Care management clinical profile (cm360)"/>
          <p:cNvSpPr txBox="1"/>
          <p:nvPr>
            <p:ph type="body" idx="13"/>
          </p:nvPr>
        </p:nvSpPr>
        <p:spPr>
          <a:prstGeom prst="rect">
            <a:avLst/>
          </a:prstGeom>
        </p:spPr>
        <p:txBody>
          <a:bodyPr/>
          <a:lstStyle/>
          <a:p>
            <a:pPr/>
            <a:r>
              <a:t>Care management clinical profile (cm360)</a:t>
            </a:r>
          </a:p>
        </p:txBody>
      </p:sp>
      <p:pic>
        <p:nvPicPr>
          <p:cNvPr id="195" name="Screen Shot 2020-03-12 at 2.19.38 PM.png" descr="Screen Shot 2020-03-12 at 2.19.38 PM.png"/>
          <p:cNvPicPr>
            <a:picLocks noChangeAspect="1"/>
          </p:cNvPicPr>
          <p:nvPr/>
        </p:nvPicPr>
        <p:blipFill>
          <a:blip r:embed="rId2">
            <a:extLst/>
          </a:blip>
          <a:stretch>
            <a:fillRect/>
          </a:stretch>
        </p:blipFill>
        <p:spPr>
          <a:xfrm>
            <a:off x="412749" y="1342113"/>
            <a:ext cx="12179302" cy="7069374"/>
          </a:xfrm>
          <a:prstGeom prst="rect">
            <a:avLst/>
          </a:prstGeom>
          <a:ln w="12700">
            <a:solidFill>
              <a:srgbClr val="000000"/>
            </a:solidFill>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New_Template7">
  <a:themeElements>
    <a:clrScheme name="New_Template7">
      <a:dk1>
        <a:srgbClr val="222222"/>
      </a:dk1>
      <a:lt1>
        <a:srgbClr val="838787"/>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a:ea typeface="DIN Condensed"/>
        <a:cs typeface="DIN Condensed"/>
      </a:majorFont>
      <a:minorFont>
        <a:latin typeface="DIN Condensed"/>
        <a:ea typeface="DIN Condensed"/>
        <a:cs typeface="DIN Condense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80000"/>
          </a:lnSpc>
          <a:spcBef>
            <a:spcPts val="0"/>
          </a:spcBef>
          <a:spcAft>
            <a:spcPts val="0"/>
          </a:spcAft>
          <a:buClrTx/>
          <a:buSzTx/>
          <a:buFontTx/>
          <a:buNone/>
          <a:tabLst/>
          <a:defRPr b="0" baseline="0" cap="all" i="0" spc="0" strike="noStrike" sz="2800" u="none" kumimoji="0" normalizeH="0">
            <a:ln>
              <a:noFill/>
            </a:ln>
            <a:solidFill>
              <a:srgbClr val="FFFFFF"/>
            </a:solidFill>
            <a:effectLst/>
            <a:uFillTx/>
            <a:latin typeface="+mn-lt"/>
            <a:ea typeface="+mn-ea"/>
            <a:cs typeface="+mn-cs"/>
            <a:sym typeface="DIN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7">
  <a:themeElements>
    <a:clrScheme name="New_Template7">
      <a:dk1>
        <a:srgbClr val="000000"/>
      </a:dk1>
      <a:lt1>
        <a:srgbClr val="FFFFFF"/>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a:ea typeface="DIN Condensed"/>
        <a:cs typeface="DIN Condensed"/>
      </a:majorFont>
      <a:minorFont>
        <a:latin typeface="DIN Condensed"/>
        <a:ea typeface="DIN Condensed"/>
        <a:cs typeface="DIN Condense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80000"/>
          </a:lnSpc>
          <a:spcBef>
            <a:spcPts val="0"/>
          </a:spcBef>
          <a:spcAft>
            <a:spcPts val="0"/>
          </a:spcAft>
          <a:buClrTx/>
          <a:buSzTx/>
          <a:buFontTx/>
          <a:buNone/>
          <a:tabLst/>
          <a:defRPr b="0" baseline="0" cap="all" i="0" spc="0" strike="noStrike" sz="2800" u="none" kumimoji="0" normalizeH="0">
            <a:ln>
              <a:noFill/>
            </a:ln>
            <a:solidFill>
              <a:srgbClr val="FFFFFF"/>
            </a:solidFill>
            <a:effectLst/>
            <a:uFillTx/>
            <a:latin typeface="+mn-lt"/>
            <a:ea typeface="+mn-ea"/>
            <a:cs typeface="+mn-cs"/>
            <a:sym typeface="DIN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