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81" r:id="rId11"/>
    <p:sldId id="278" r:id="rId12"/>
    <p:sldId id="279" r:id="rId13"/>
    <p:sldId id="275" r:id="rId14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59" autoAdjust="0"/>
    <p:restoredTop sz="96761" autoAdjust="0"/>
  </p:normalViewPr>
  <p:slideViewPr>
    <p:cSldViewPr snapToGrid="0">
      <p:cViewPr varScale="1">
        <p:scale>
          <a:sx n="63" d="100"/>
          <a:sy n="63" d="100"/>
        </p:scale>
        <p:origin x="108" y="5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8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541883" y="6140894"/>
            <a:ext cx="16256497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41883" y="6426200"/>
            <a:ext cx="16256497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1883" y="4267200"/>
            <a:ext cx="16256497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37426" y="431800"/>
            <a:ext cx="464871" cy="4054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13"/>
          </p:nvPr>
        </p:nvSpPr>
        <p:spPr>
          <a:xfrm>
            <a:off x="541883" y="508968"/>
            <a:ext cx="14901789" cy="4054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sz="half" idx="13"/>
          </p:nvPr>
        </p:nvSpPr>
        <p:spPr>
          <a:xfrm>
            <a:off x="7284438" y="-90805"/>
            <a:ext cx="11447284" cy="5043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Image"/>
          <p:cNvSpPr>
            <a:spLocks noGrp="1"/>
          </p:cNvSpPr>
          <p:nvPr>
            <p:ph type="pic" sz="half" idx="14"/>
          </p:nvPr>
        </p:nvSpPr>
        <p:spPr>
          <a:xfrm>
            <a:off x="7891864" y="4660900"/>
            <a:ext cx="10226667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Image"/>
          <p:cNvSpPr>
            <a:spLocks noGrp="1"/>
          </p:cNvSpPr>
          <p:nvPr>
            <p:ph type="pic" idx="15"/>
          </p:nvPr>
        </p:nvSpPr>
        <p:spPr>
          <a:xfrm>
            <a:off x="-1354708" y="-12700"/>
            <a:ext cx="11814892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626553" y="2362201"/>
            <a:ext cx="16087158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800"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1185370" y="2908300"/>
            <a:ext cx="14969524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541883" y="7789333"/>
            <a:ext cx="16256497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15"/>
          </p:nvPr>
        </p:nvSpPr>
        <p:spPr>
          <a:xfrm>
            <a:off x="541883" y="508968"/>
            <a:ext cx="14901789" cy="4054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13"/>
          </p:nvPr>
        </p:nvSpPr>
        <p:spPr>
          <a:xfrm>
            <a:off x="7857307" y="2641600"/>
            <a:ext cx="8941073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Image"/>
          <p:cNvSpPr>
            <a:spLocks noGrp="1"/>
          </p:cNvSpPr>
          <p:nvPr>
            <p:ph type="pic" idx="14"/>
          </p:nvPr>
        </p:nvSpPr>
        <p:spPr>
          <a:xfrm>
            <a:off x="-1354708" y="-12700"/>
            <a:ext cx="11814892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7857307" y="7708174"/>
            <a:ext cx="8941073" cy="102592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idx="13"/>
          </p:nvPr>
        </p:nvSpPr>
        <p:spPr>
          <a:xfrm>
            <a:off x="-1219236" y="-12700"/>
            <a:ext cx="19753463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-1219236" y="-12700"/>
            <a:ext cx="19753463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4"/>
          </p:nvPr>
        </p:nvSpPr>
        <p:spPr>
          <a:xfrm flipV="1">
            <a:off x="541883" y="6140894"/>
            <a:ext cx="16256497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cs typeface="Helvetica"/>
                <a:sym typeface="Helvetica"/>
              </a:defRPr>
            </a:lvl1pPr>
          </a:lstStyle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41883" y="6426200"/>
            <a:ext cx="16256497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1883" y="4267200"/>
            <a:ext cx="16256497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37426" y="431800"/>
            <a:ext cx="464871" cy="4054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541883" y="6140894"/>
            <a:ext cx="16256497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541883" y="6426200"/>
            <a:ext cx="16256497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1883" y="4267200"/>
            <a:ext cx="16256497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93983" y="419100"/>
            <a:ext cx="464871" cy="4054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41883" y="4038600"/>
            <a:ext cx="16256497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37426" y="431800"/>
            <a:ext cx="464871" cy="4054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7857307" y="6141013"/>
            <a:ext cx="8941073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2" name="Image"/>
          <p:cNvSpPr>
            <a:spLocks noGrp="1"/>
          </p:cNvSpPr>
          <p:nvPr>
            <p:ph type="pic" idx="13"/>
          </p:nvPr>
        </p:nvSpPr>
        <p:spPr>
          <a:xfrm>
            <a:off x="-1354708" y="-12700"/>
            <a:ext cx="11814892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7857307" y="6426200"/>
            <a:ext cx="8941073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57307" y="4267200"/>
            <a:ext cx="8941073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37426" y="431800"/>
            <a:ext cx="464871" cy="4054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541883" y="508968"/>
            <a:ext cx="14901789" cy="4054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13"/>
          </p:nvPr>
        </p:nvSpPr>
        <p:spPr>
          <a:xfrm>
            <a:off x="541883" y="508968"/>
            <a:ext cx="14901789" cy="4054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13"/>
          </p:nvPr>
        </p:nvSpPr>
        <p:spPr>
          <a:xfrm>
            <a:off x="541883" y="508968"/>
            <a:ext cx="14901789" cy="4054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541883" y="508968"/>
            <a:ext cx="14901789" cy="40543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idx="14"/>
          </p:nvPr>
        </p:nvSpPr>
        <p:spPr>
          <a:xfrm>
            <a:off x="8887442" y="1219200"/>
            <a:ext cx="9927579" cy="8216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541883" y="1536700"/>
            <a:ext cx="839919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1883" y="2743200"/>
            <a:ext cx="839919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541883" y="993161"/>
            <a:ext cx="16256497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41883" y="1536700"/>
            <a:ext cx="1625649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41883" y="2743200"/>
            <a:ext cx="16256497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327001" y="431800"/>
            <a:ext cx="464871" cy="40543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-1" y="0"/>
            <a:ext cx="1734026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800"/>
          </a:p>
        </p:txBody>
      </p:sp>
      <p:sp>
        <p:nvSpPr>
          <p:cNvPr id="167" name="Reporting &amp; analytic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26466">
              <a:defRPr sz="12410"/>
            </a:lvl1pPr>
          </a:lstStyle>
          <a:p>
            <a:r>
              <a:rPr sz="8800" dirty="0"/>
              <a:t>Reporting &amp; analytics </a:t>
            </a:r>
          </a:p>
        </p:txBody>
      </p:sp>
      <p:sp>
        <p:nvSpPr>
          <p:cNvPr id="168" name="Informatics environment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400" dirty="0"/>
              <a:t>Informatics environment</a:t>
            </a:r>
          </a:p>
        </p:txBody>
      </p:sp>
      <p:pic>
        <p:nvPicPr>
          <p:cNvPr id="169" name="Screen Shot 2020-03-12 at 1.57.23 PM.png" descr="Screen Shot 2020-03-12 at 1.57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809" y="241299"/>
            <a:ext cx="5782556" cy="812537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angle"/>
          <p:cNvSpPr/>
          <p:nvPr/>
        </p:nvSpPr>
        <p:spPr>
          <a:xfrm>
            <a:off x="-1" y="1409437"/>
            <a:ext cx="17340263" cy="457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80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MSK Dashboards - executive summary / landing zone"/>
          <p:cNvSpPr txBox="1">
            <a:spLocks noGrp="1"/>
          </p:cNvSpPr>
          <p:nvPr>
            <p:ph type="body" idx="13"/>
          </p:nvPr>
        </p:nvSpPr>
        <p:spPr>
          <a:xfrm>
            <a:off x="623411" y="432768"/>
            <a:ext cx="11176000" cy="40543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Covid-19 – Operational dashboards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A79622-B506-4451-8B34-183D940BC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b="31356"/>
          <a:stretch/>
        </p:blipFill>
        <p:spPr>
          <a:xfrm>
            <a:off x="623410" y="1223196"/>
            <a:ext cx="12117230" cy="834752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047F12-000F-4B15-8976-FE174962E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734" y="5530965"/>
            <a:ext cx="3500174" cy="40397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87B3AF-752F-45E1-9E3F-8429F103F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734" y="1238436"/>
            <a:ext cx="3500174" cy="40397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73652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MSK Dashboards - executive summary / landing zone"/>
          <p:cNvSpPr txBox="1">
            <a:spLocks noGrp="1"/>
          </p:cNvSpPr>
          <p:nvPr>
            <p:ph type="body" idx="13"/>
          </p:nvPr>
        </p:nvSpPr>
        <p:spPr>
          <a:xfrm>
            <a:off x="608172" y="432768"/>
            <a:ext cx="11176000" cy="40543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Covid-19 – Operational dashboards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321C58-3B59-434C-B614-4E0583A68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2" y="1138018"/>
            <a:ext cx="6850717" cy="84777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DB2839BD-3970-4D40-B746-A52F306C8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51" y="1138018"/>
            <a:ext cx="6850718" cy="847776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399950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MSK Dashboards - executive summary / landing zone"/>
          <p:cNvSpPr txBox="1">
            <a:spLocks noGrp="1"/>
          </p:cNvSpPr>
          <p:nvPr>
            <p:ph type="body" idx="13"/>
          </p:nvPr>
        </p:nvSpPr>
        <p:spPr>
          <a:xfrm>
            <a:off x="577691" y="526986"/>
            <a:ext cx="11176000" cy="40543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Covid-19 – OPERATIONAL DASHBOARDS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2AB413C-3DB0-4093-90A1-92532EE6E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/>
          <a:stretch/>
        </p:blipFill>
        <p:spPr>
          <a:xfrm>
            <a:off x="577691" y="1195754"/>
            <a:ext cx="7260492" cy="84348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BE445A-59C1-4881-B006-33998B945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>
            <a:off x="8089166" y="4214316"/>
            <a:ext cx="4944825" cy="54163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327FB3-50E3-4C57-85F7-7FFB884C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166" y="1203774"/>
            <a:ext cx="4944825" cy="28875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0EFFDC-0281-4C09-9CDE-30BF0E807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34" y="5470004"/>
            <a:ext cx="3500174" cy="41606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1F71B4-7328-4889-8A56-0E426EDAB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734" y="1195754"/>
            <a:ext cx="3500174" cy="40397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458427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"/>
          <p:cNvSpPr/>
          <p:nvPr/>
        </p:nvSpPr>
        <p:spPr>
          <a:xfrm>
            <a:off x="2167731" y="76200"/>
            <a:ext cx="13004800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800"/>
          </a:p>
        </p:txBody>
      </p:sp>
      <p:pic>
        <p:nvPicPr>
          <p:cNvPr id="242" name="Screen Shot 2020-03-12 at 1.57.23 PM.png" descr="Screen Shot 2020-03-12 at 1.57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681" y="8277860"/>
            <a:ext cx="5422900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49E7D-38AB-4D92-90F0-FE2243803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2"/>
          <a:stretch/>
        </p:blipFill>
        <p:spPr>
          <a:xfrm>
            <a:off x="304323" y="1097280"/>
            <a:ext cx="16916877" cy="7765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968E0-596D-43AF-B526-9C4A9DE9861B}"/>
              </a:ext>
            </a:extLst>
          </p:cNvPr>
          <p:cNvSpPr txBox="1"/>
          <p:nvPr/>
        </p:nvSpPr>
        <p:spPr>
          <a:xfrm>
            <a:off x="502920" y="158789"/>
            <a:ext cx="7024359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MUSCULOSKELETAL (MSK) DASHBOARD – Landing Page</a:t>
            </a:r>
          </a:p>
        </p:txBody>
      </p:sp>
    </p:spTree>
    <p:extLst>
      <p:ext uri="{BB962C8B-B14F-4D97-AF65-F5344CB8AC3E}">
        <p14:creationId xmlns:p14="http://schemas.microsoft.com/office/powerpoint/2010/main" val="5513211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MSK Dashboard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MSK Dashboards</a:t>
            </a:r>
          </a:p>
        </p:txBody>
      </p:sp>
      <p:pic>
        <p:nvPicPr>
          <p:cNvPr id="176" name="Screen Shot 2020-03-12 at 2.02.18 PM.png" descr="Screen Shot 2020-03-12 at 2.02.18 PM.png"/>
          <p:cNvPicPr>
            <a:picLocks noChangeAspect="1"/>
          </p:cNvPicPr>
          <p:nvPr/>
        </p:nvPicPr>
        <p:blipFill rotWithShape="1">
          <a:blip r:embed="rId2"/>
          <a:srcRect t="1450" b="2041"/>
          <a:stretch/>
        </p:blipFill>
        <p:spPr>
          <a:xfrm>
            <a:off x="572363" y="1218366"/>
            <a:ext cx="16206877" cy="83828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SK Dashboard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bg1"/>
                </a:solidFill>
              </a:rPr>
              <a:t>MSK Dashboards</a:t>
            </a:r>
          </a:p>
        </p:txBody>
      </p:sp>
      <p:pic>
        <p:nvPicPr>
          <p:cNvPr id="179" name="Screen Shot 2020-03-12 at 2.04.49 PM.png" descr="Screen Shot 2020-03-12 at 2.04.49 PM.png"/>
          <p:cNvPicPr>
            <a:picLocks noChangeAspect="1"/>
          </p:cNvPicPr>
          <p:nvPr/>
        </p:nvPicPr>
        <p:blipFill rotWithShape="1">
          <a:blip r:embed="rId2"/>
          <a:srcRect b="3815"/>
          <a:stretch/>
        </p:blipFill>
        <p:spPr>
          <a:xfrm>
            <a:off x="599280" y="1209743"/>
            <a:ext cx="16103760" cy="851337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SK Dashboard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MSK Dashboards</a:t>
            </a:r>
          </a:p>
        </p:txBody>
      </p:sp>
      <p:pic>
        <p:nvPicPr>
          <p:cNvPr id="182" name="Screen Shot 2020-03-12 at 2.08.19 PM.png" descr="Screen Shot 2020-03-12 at 2.08.19 PM.png"/>
          <p:cNvPicPr>
            <a:picLocks noChangeAspect="1"/>
          </p:cNvPicPr>
          <p:nvPr/>
        </p:nvPicPr>
        <p:blipFill rotWithShape="1">
          <a:blip r:embed="rId2"/>
          <a:srcRect b="2412"/>
          <a:stretch/>
        </p:blipFill>
        <p:spPr>
          <a:xfrm>
            <a:off x="541882" y="1141381"/>
            <a:ext cx="16252597" cy="844457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SK Dashboard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MSK Dashboards</a:t>
            </a:r>
          </a:p>
        </p:txBody>
      </p:sp>
      <p:pic>
        <p:nvPicPr>
          <p:cNvPr id="185" name="Screen Shot 2020-03-12 at 2.09.41 PM.png" descr="Screen Shot 2020-03-12 at 2.0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82" y="1192148"/>
            <a:ext cx="16261035" cy="82261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Utilization managemen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Utilization management</a:t>
            </a:r>
          </a:p>
        </p:txBody>
      </p:sp>
      <p:pic>
        <p:nvPicPr>
          <p:cNvPr id="201" name="Screen Shot 2020-03-12 at 2.34.01 PM.png" descr="Screen Shot 2020-03-12 at 2.34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83" y="1243504"/>
            <a:ext cx="14789558" cy="835931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alphaModFix amt="27015"/>
          </a:blip>
          <a:srcRect b="6783"/>
          <a:stretch>
            <a:fillRect/>
          </a:stretch>
        </p:blipFill>
        <p:spPr>
          <a:xfrm>
            <a:off x="5044210" y="3340318"/>
            <a:ext cx="2893793" cy="2697505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Rounded Rectangle"/>
          <p:cNvSpPr/>
          <p:nvPr/>
        </p:nvSpPr>
        <p:spPr>
          <a:xfrm>
            <a:off x="5932218" y="3461048"/>
            <a:ext cx="371923" cy="145753"/>
          </a:xfrm>
          <a:prstGeom prst="roundRect">
            <a:avLst>
              <a:gd name="adj" fmla="val 3827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800"/>
          </a:p>
        </p:txBody>
      </p:sp>
      <p:pic>
        <p:nvPicPr>
          <p:cNvPr id="204" name="Screen Shot 2020-03-12 at 2.47.13 PM.png" descr="Screen Shot 2020-03-12 at 2.47.13 PM.png"/>
          <p:cNvPicPr>
            <a:picLocks noChangeAspect="1"/>
          </p:cNvPicPr>
          <p:nvPr/>
        </p:nvPicPr>
        <p:blipFill>
          <a:blip r:embed="rId4"/>
          <a:srcRect r="2258" b="6779"/>
          <a:stretch>
            <a:fillRect/>
          </a:stretch>
        </p:blipFill>
        <p:spPr>
          <a:xfrm>
            <a:off x="2226776" y="3461048"/>
            <a:ext cx="6443355" cy="3548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Utilization managemen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Utilization management</a:t>
            </a:r>
          </a:p>
        </p:txBody>
      </p:sp>
      <p:pic>
        <p:nvPicPr>
          <p:cNvPr id="207" name="Screen Shot 2020-03-12 at 2.34.49 PM.png" descr="Screen Shot 2020-03-12 at 2.34.49 PM.png"/>
          <p:cNvPicPr>
            <a:picLocks noChangeAspect="1"/>
          </p:cNvPicPr>
          <p:nvPr/>
        </p:nvPicPr>
        <p:blipFill>
          <a:blip r:embed="rId2"/>
          <a:srcRect r="22559" b="17515"/>
          <a:stretch>
            <a:fillRect/>
          </a:stretch>
        </p:blipFill>
        <p:spPr>
          <a:xfrm>
            <a:off x="541883" y="1220350"/>
            <a:ext cx="12190096" cy="826261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Utilization managemen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Utilization management</a:t>
            </a:r>
          </a:p>
        </p:txBody>
      </p:sp>
      <p:pic>
        <p:nvPicPr>
          <p:cNvPr id="210" name="Screen Shot 2020-03-12 at 2.35.54 PM.png" descr="Screen Shot 2020-03-12 at 2.35.54 PM.png"/>
          <p:cNvPicPr>
            <a:picLocks noChangeAspect="1"/>
          </p:cNvPicPr>
          <p:nvPr/>
        </p:nvPicPr>
        <p:blipFill>
          <a:blip r:embed="rId2"/>
          <a:srcRect r="21585"/>
          <a:stretch>
            <a:fillRect/>
          </a:stretch>
        </p:blipFill>
        <p:spPr>
          <a:xfrm>
            <a:off x="655454" y="1279219"/>
            <a:ext cx="9874394" cy="79654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11" name="Screen Shot 2020-03-12 at 2.35.18 PM.png" descr="Screen Shot 2020-03-12 at 2.35.18 PM.png"/>
          <p:cNvPicPr>
            <a:picLocks noChangeAspect="1"/>
          </p:cNvPicPr>
          <p:nvPr/>
        </p:nvPicPr>
        <p:blipFill>
          <a:blip r:embed="rId3"/>
          <a:srcRect r="22318"/>
          <a:stretch>
            <a:fillRect/>
          </a:stretch>
        </p:blipFill>
        <p:spPr>
          <a:xfrm>
            <a:off x="6966646" y="1432373"/>
            <a:ext cx="9874394" cy="80364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39</Words>
  <Application>Microsoft Office PowerPoint</Application>
  <PresentationFormat>Custom</PresentationFormat>
  <Paragraphs>13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Avenir Next</vt:lpstr>
      <vt:lpstr>Avenir Next Medium</vt:lpstr>
      <vt:lpstr>DIN Alternate</vt:lpstr>
      <vt:lpstr>DIN Condensed</vt:lpstr>
      <vt:lpstr>Helvetica</vt:lpstr>
      <vt:lpstr>Helvetica Neue</vt:lpstr>
      <vt:lpstr>New_Template7</vt:lpstr>
      <vt:lpstr>Reporting &amp; analytics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&amp; analytics </dc:title>
  <cp:lastModifiedBy>Van Slembrouck, Douglas R.</cp:lastModifiedBy>
  <cp:revision>20</cp:revision>
  <dcterms:modified xsi:type="dcterms:W3CDTF">2020-07-14T14:28:29Z</dcterms:modified>
</cp:coreProperties>
</file>