
<file path=[Content_Types].xml><?xml version="1.0" encoding="utf-8"?>
<Types xmlns="http://schemas.openxmlformats.org/package/2006/content-types">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5"/>
  </p:notesMasterIdLst>
  <p:handoutMasterIdLst>
    <p:handoutMasterId r:id="rId26"/>
  </p:handoutMasterIdLst>
  <p:sldIdLst>
    <p:sldId id="256" r:id="rId2"/>
    <p:sldId id="257" r:id="rId3"/>
    <p:sldId id="278" r:id="rId4"/>
    <p:sldId id="279" r:id="rId5"/>
    <p:sldId id="27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81" r:id="rId23"/>
    <p:sldId id="275" r:id="rId24"/>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584200" rtl="0" fontAlgn="auto" latinLnBrk="0" hangingPunct="0">
      <a:lnSpc>
        <a:spcPct val="100000"/>
      </a:lnSpc>
      <a:spcBef>
        <a:spcPts val="2400"/>
      </a:spcBef>
      <a:spcAft>
        <a:spcPts val="0"/>
      </a:spcAft>
      <a:buClrTx/>
      <a:buSzTx/>
      <a:buFontTx/>
      <a:buNone/>
      <a:tabLst/>
      <a:defRPr kumimoji="0" sz="2000" b="0" i="0" u="none" strike="noStrike" cap="none" spc="0" normalizeH="0" baseline="0">
        <a:ln>
          <a:noFill/>
        </a:ln>
        <a:solidFill>
          <a:srgbClr val="838787"/>
        </a:solidFill>
        <a:effectLst/>
        <a:uFillTx/>
        <a:latin typeface="Avenir Next Medium"/>
        <a:ea typeface="Avenir Next Medium"/>
        <a:cs typeface="Avenir Next Medium"/>
        <a:sym typeface="Avenir Next Medium"/>
      </a:defRPr>
    </a:lvl1pPr>
    <a:lvl2pPr marL="0" marR="0" indent="0" algn="l" defTabSz="584200" rtl="0" fontAlgn="auto" latinLnBrk="0" hangingPunct="0">
      <a:lnSpc>
        <a:spcPct val="100000"/>
      </a:lnSpc>
      <a:spcBef>
        <a:spcPts val="2400"/>
      </a:spcBef>
      <a:spcAft>
        <a:spcPts val="0"/>
      </a:spcAft>
      <a:buClrTx/>
      <a:buSzTx/>
      <a:buFontTx/>
      <a:buNone/>
      <a:tabLst/>
      <a:defRPr kumimoji="0" sz="2000" b="0" i="0" u="none" strike="noStrike" cap="none" spc="0" normalizeH="0" baseline="0">
        <a:ln>
          <a:noFill/>
        </a:ln>
        <a:solidFill>
          <a:srgbClr val="838787"/>
        </a:solidFill>
        <a:effectLst/>
        <a:uFillTx/>
        <a:latin typeface="Avenir Next Medium"/>
        <a:ea typeface="Avenir Next Medium"/>
        <a:cs typeface="Avenir Next Medium"/>
        <a:sym typeface="Avenir Next Medium"/>
      </a:defRPr>
    </a:lvl2pPr>
    <a:lvl3pPr marL="0" marR="0" indent="0" algn="l" defTabSz="584200" rtl="0" fontAlgn="auto" latinLnBrk="0" hangingPunct="0">
      <a:lnSpc>
        <a:spcPct val="100000"/>
      </a:lnSpc>
      <a:spcBef>
        <a:spcPts val="2400"/>
      </a:spcBef>
      <a:spcAft>
        <a:spcPts val="0"/>
      </a:spcAft>
      <a:buClrTx/>
      <a:buSzTx/>
      <a:buFontTx/>
      <a:buNone/>
      <a:tabLst/>
      <a:defRPr kumimoji="0" sz="2000" b="0" i="0" u="none" strike="noStrike" cap="none" spc="0" normalizeH="0" baseline="0">
        <a:ln>
          <a:noFill/>
        </a:ln>
        <a:solidFill>
          <a:srgbClr val="838787"/>
        </a:solidFill>
        <a:effectLst/>
        <a:uFillTx/>
        <a:latin typeface="Avenir Next Medium"/>
        <a:ea typeface="Avenir Next Medium"/>
        <a:cs typeface="Avenir Next Medium"/>
        <a:sym typeface="Avenir Next Medium"/>
      </a:defRPr>
    </a:lvl3pPr>
    <a:lvl4pPr marL="0" marR="0" indent="0" algn="l" defTabSz="584200" rtl="0" fontAlgn="auto" latinLnBrk="0" hangingPunct="0">
      <a:lnSpc>
        <a:spcPct val="100000"/>
      </a:lnSpc>
      <a:spcBef>
        <a:spcPts val="2400"/>
      </a:spcBef>
      <a:spcAft>
        <a:spcPts val="0"/>
      </a:spcAft>
      <a:buClrTx/>
      <a:buSzTx/>
      <a:buFontTx/>
      <a:buNone/>
      <a:tabLst/>
      <a:defRPr kumimoji="0" sz="2000" b="0" i="0" u="none" strike="noStrike" cap="none" spc="0" normalizeH="0" baseline="0">
        <a:ln>
          <a:noFill/>
        </a:ln>
        <a:solidFill>
          <a:srgbClr val="838787"/>
        </a:solidFill>
        <a:effectLst/>
        <a:uFillTx/>
        <a:latin typeface="Avenir Next Medium"/>
        <a:ea typeface="Avenir Next Medium"/>
        <a:cs typeface="Avenir Next Medium"/>
        <a:sym typeface="Avenir Next Medium"/>
      </a:defRPr>
    </a:lvl4pPr>
    <a:lvl5pPr marL="0" marR="0" indent="0" algn="l" defTabSz="584200" rtl="0" fontAlgn="auto" latinLnBrk="0" hangingPunct="0">
      <a:lnSpc>
        <a:spcPct val="100000"/>
      </a:lnSpc>
      <a:spcBef>
        <a:spcPts val="2400"/>
      </a:spcBef>
      <a:spcAft>
        <a:spcPts val="0"/>
      </a:spcAft>
      <a:buClrTx/>
      <a:buSzTx/>
      <a:buFontTx/>
      <a:buNone/>
      <a:tabLst/>
      <a:defRPr kumimoji="0" sz="2000" b="0" i="0" u="none" strike="noStrike" cap="none" spc="0" normalizeH="0" baseline="0">
        <a:ln>
          <a:noFill/>
        </a:ln>
        <a:solidFill>
          <a:srgbClr val="838787"/>
        </a:solidFill>
        <a:effectLst/>
        <a:uFillTx/>
        <a:latin typeface="Avenir Next Medium"/>
        <a:ea typeface="Avenir Next Medium"/>
        <a:cs typeface="Avenir Next Medium"/>
        <a:sym typeface="Avenir Next Medium"/>
      </a:defRPr>
    </a:lvl5pPr>
    <a:lvl6pPr marL="0" marR="0" indent="0" algn="l" defTabSz="584200" rtl="0" fontAlgn="auto" latinLnBrk="0" hangingPunct="0">
      <a:lnSpc>
        <a:spcPct val="100000"/>
      </a:lnSpc>
      <a:spcBef>
        <a:spcPts val="2400"/>
      </a:spcBef>
      <a:spcAft>
        <a:spcPts val="0"/>
      </a:spcAft>
      <a:buClrTx/>
      <a:buSzTx/>
      <a:buFontTx/>
      <a:buNone/>
      <a:tabLst/>
      <a:defRPr kumimoji="0" sz="2000" b="0" i="0" u="none" strike="noStrike" cap="none" spc="0" normalizeH="0" baseline="0">
        <a:ln>
          <a:noFill/>
        </a:ln>
        <a:solidFill>
          <a:srgbClr val="838787"/>
        </a:solidFill>
        <a:effectLst/>
        <a:uFillTx/>
        <a:latin typeface="Avenir Next Medium"/>
        <a:ea typeface="Avenir Next Medium"/>
        <a:cs typeface="Avenir Next Medium"/>
        <a:sym typeface="Avenir Next Medium"/>
      </a:defRPr>
    </a:lvl6pPr>
    <a:lvl7pPr marL="0" marR="0" indent="0" algn="l" defTabSz="584200" rtl="0" fontAlgn="auto" latinLnBrk="0" hangingPunct="0">
      <a:lnSpc>
        <a:spcPct val="100000"/>
      </a:lnSpc>
      <a:spcBef>
        <a:spcPts val="2400"/>
      </a:spcBef>
      <a:spcAft>
        <a:spcPts val="0"/>
      </a:spcAft>
      <a:buClrTx/>
      <a:buSzTx/>
      <a:buFontTx/>
      <a:buNone/>
      <a:tabLst/>
      <a:defRPr kumimoji="0" sz="2000" b="0" i="0" u="none" strike="noStrike" cap="none" spc="0" normalizeH="0" baseline="0">
        <a:ln>
          <a:noFill/>
        </a:ln>
        <a:solidFill>
          <a:srgbClr val="838787"/>
        </a:solidFill>
        <a:effectLst/>
        <a:uFillTx/>
        <a:latin typeface="Avenir Next Medium"/>
        <a:ea typeface="Avenir Next Medium"/>
        <a:cs typeface="Avenir Next Medium"/>
        <a:sym typeface="Avenir Next Medium"/>
      </a:defRPr>
    </a:lvl7pPr>
    <a:lvl8pPr marL="0" marR="0" indent="0" algn="l" defTabSz="584200" rtl="0" fontAlgn="auto" latinLnBrk="0" hangingPunct="0">
      <a:lnSpc>
        <a:spcPct val="100000"/>
      </a:lnSpc>
      <a:spcBef>
        <a:spcPts val="2400"/>
      </a:spcBef>
      <a:spcAft>
        <a:spcPts val="0"/>
      </a:spcAft>
      <a:buClrTx/>
      <a:buSzTx/>
      <a:buFontTx/>
      <a:buNone/>
      <a:tabLst/>
      <a:defRPr kumimoji="0" sz="2000" b="0" i="0" u="none" strike="noStrike" cap="none" spc="0" normalizeH="0" baseline="0">
        <a:ln>
          <a:noFill/>
        </a:ln>
        <a:solidFill>
          <a:srgbClr val="838787"/>
        </a:solidFill>
        <a:effectLst/>
        <a:uFillTx/>
        <a:latin typeface="Avenir Next Medium"/>
        <a:ea typeface="Avenir Next Medium"/>
        <a:cs typeface="Avenir Next Medium"/>
        <a:sym typeface="Avenir Next Medium"/>
      </a:defRPr>
    </a:lvl8pPr>
    <a:lvl9pPr marL="0" marR="0" indent="0" algn="l" defTabSz="584200" rtl="0" fontAlgn="auto" latinLnBrk="0" hangingPunct="0">
      <a:lnSpc>
        <a:spcPct val="100000"/>
      </a:lnSpc>
      <a:spcBef>
        <a:spcPts val="2400"/>
      </a:spcBef>
      <a:spcAft>
        <a:spcPts val="0"/>
      </a:spcAft>
      <a:buClrTx/>
      <a:buSzTx/>
      <a:buFontTx/>
      <a:buNone/>
      <a:tabLst/>
      <a:defRPr kumimoji="0" sz="2000" b="0" i="0" u="none" strike="noStrike" cap="none" spc="0" normalizeH="0" baseline="0">
        <a:ln>
          <a:noFill/>
        </a:ln>
        <a:solidFill>
          <a:srgbClr val="838787"/>
        </a:solidFill>
        <a:effectLst/>
        <a:uFillTx/>
        <a:latin typeface="Avenir Next Medium"/>
        <a:ea typeface="Avenir Next Medium"/>
        <a:cs typeface="Avenir Next Medium"/>
        <a:sym typeface="Avenir Next Medium"/>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Avenir Next Medium"/>
          <a:ea typeface="Avenir Next Medium"/>
          <a:cs typeface="Avenir Next Medium"/>
        </a:font>
        <a:schemeClr val="accent1"/>
      </a:tcTxStyle>
      <a:tcStyle>
        <a:tcBdr>
          <a:left>
            <a:ln w="12700" cap="flat">
              <a:noFill/>
              <a:miter lim="400000"/>
            </a:ln>
          </a:left>
          <a:right>
            <a:ln w="12700" cap="flat">
              <a:noFill/>
              <a:miter lim="400000"/>
            </a:ln>
          </a:right>
          <a:top>
            <a:ln w="25400" cap="flat">
              <a:solidFill>
                <a:srgbClr val="5F6568"/>
              </a:solidFill>
              <a:prstDash val="solid"/>
              <a:miter lim="400000"/>
            </a:ln>
          </a:top>
          <a:bottom>
            <a:ln w="25400" cap="flat">
              <a:solidFill>
                <a:srgbClr val="5F6568"/>
              </a:solidFill>
              <a:prstDash val="solid"/>
              <a:miter lim="400000"/>
            </a:ln>
          </a:bottom>
          <a:insideH>
            <a:ln w="25400" cap="flat">
              <a:solidFill>
                <a:srgbClr val="5F6568"/>
              </a:solidFill>
              <a:prstDash val="solid"/>
              <a:miter lim="400000"/>
            </a:ln>
          </a:insideH>
          <a:insideV>
            <a:ln w="12700" cap="flat">
              <a:noFill/>
              <a:miter lim="400000"/>
            </a:ln>
          </a:insideV>
        </a:tcBdr>
        <a:fill>
          <a:noFill/>
        </a:fill>
      </a:tcStyle>
    </a:wholeTbl>
    <a:band2H>
      <a:tcTxStyle/>
      <a:tcStyle>
        <a:tcBdr/>
        <a:fill>
          <a:solidFill>
            <a:schemeClr val="accent1">
              <a:hueOff val="178262"/>
              <a:satOff val="-8651"/>
              <a:lumOff val="-7254"/>
              <a:alpha val="29000"/>
            </a:schemeClr>
          </a:solidFill>
        </a:fill>
      </a:tcStyle>
    </a:band2H>
    <a:firstCol>
      <a:tcTxStyle b="on" i="off">
        <a:font>
          <a:latin typeface="Avenir Next Demi Bold"/>
          <a:ea typeface="Avenir Next Demi Bold"/>
          <a:cs typeface="Avenir Next Demi Bold"/>
        </a:font>
        <a:srgbClr val="A6AAA9"/>
      </a:tcTxStyle>
      <a:tcStyle>
        <a:tcBdr>
          <a:left>
            <a:ln w="12700" cap="flat">
              <a:noFill/>
              <a:miter lim="400000"/>
            </a:ln>
          </a:left>
          <a:right>
            <a:ln w="12700" cap="flat">
              <a:noFill/>
              <a:miter lim="400000"/>
            </a:ln>
          </a:right>
          <a:top>
            <a:ln w="25400" cap="flat">
              <a:solidFill>
                <a:srgbClr val="5F6568"/>
              </a:solidFill>
              <a:prstDash val="solid"/>
              <a:miter lim="400000"/>
            </a:ln>
          </a:top>
          <a:bottom>
            <a:ln w="25400" cap="flat">
              <a:solidFill>
                <a:srgbClr val="5F6568"/>
              </a:solidFill>
              <a:prstDash val="solid"/>
              <a:miter lim="400000"/>
            </a:ln>
          </a:bottom>
          <a:insideH>
            <a:ln w="25400" cap="flat">
              <a:solidFill>
                <a:srgbClr val="5F6568"/>
              </a:solidFill>
              <a:prstDash val="solid"/>
              <a:miter lim="400000"/>
            </a:ln>
          </a:insideH>
          <a:insideV>
            <a:ln w="12700" cap="flat">
              <a:noFill/>
              <a:miter lim="400000"/>
            </a:ln>
          </a:insideV>
        </a:tcBdr>
        <a:fill>
          <a:noFill/>
        </a:fill>
      </a:tcStyle>
    </a:firstCol>
    <a:lastRow>
      <a:tcTxStyle b="on" i="off">
        <a:font>
          <a:latin typeface="Avenir Next Demi Bold"/>
          <a:ea typeface="Avenir Next Demi Bold"/>
          <a:cs typeface="Avenir Next Demi Bold"/>
        </a:font>
        <a:srgbClr val="A6AAA9"/>
      </a:tcTxStyle>
      <a:tcStyle>
        <a:tcBdr>
          <a:left>
            <a:ln w="12700" cap="flat">
              <a:noFill/>
              <a:miter lim="400000"/>
            </a:ln>
          </a:left>
          <a:right>
            <a:ln w="12700" cap="flat">
              <a:noFill/>
              <a:miter lim="400000"/>
            </a:ln>
          </a:right>
          <a:top>
            <a:ln w="63500" cap="flat">
              <a:solidFill>
                <a:srgbClr val="5F6568"/>
              </a:solidFill>
              <a:prstDash val="solid"/>
              <a:miter lim="400000"/>
            </a:ln>
          </a:top>
          <a:bottom>
            <a:ln w="12700" cap="flat">
              <a:noFill/>
              <a:miter lim="400000"/>
            </a:ln>
          </a:bottom>
          <a:insideH>
            <a:ln w="25400" cap="flat">
              <a:solidFill>
                <a:srgbClr val="5F6568"/>
              </a:solidFill>
              <a:prstDash val="solid"/>
              <a:miter lim="400000"/>
            </a:ln>
          </a:insideH>
          <a:insideV>
            <a:ln w="12700" cap="flat">
              <a:noFill/>
              <a:miter lim="400000"/>
            </a:ln>
          </a:insideV>
        </a:tcBdr>
        <a:fill>
          <a:noFill/>
        </a:fill>
      </a:tcStyle>
    </a:lastRow>
    <a:firstRow>
      <a:tcTxStyle b="on" i="off">
        <a:font>
          <a:latin typeface="Avenir Next Demi Bold"/>
          <a:ea typeface="Avenir Next Demi Bold"/>
          <a:cs typeface="Avenir Next Demi Bold"/>
        </a:font>
        <a:srgbClr val="A6AAA9"/>
      </a:tcTxStyle>
      <a:tcStyle>
        <a:tcBdr>
          <a:left>
            <a:ln w="12700" cap="flat">
              <a:noFill/>
              <a:miter lim="400000"/>
            </a:ln>
          </a:left>
          <a:right>
            <a:ln w="12700" cap="flat">
              <a:noFill/>
              <a:miter lim="400000"/>
            </a:ln>
          </a:right>
          <a:top>
            <a:ln w="12700" cap="flat">
              <a:noFill/>
              <a:miter lim="400000"/>
            </a:ln>
          </a:top>
          <a:bottom>
            <a:ln w="63500" cap="flat">
              <a:solidFill>
                <a:srgbClr val="5F6568"/>
              </a:solidFill>
              <a:prstDash val="solid"/>
              <a:miter lim="400000"/>
            </a:ln>
          </a:bottom>
          <a:insideH>
            <a:ln w="25400" cap="flat">
              <a:solidFill>
                <a:srgbClr val="5F6568"/>
              </a:solidFill>
              <a:prstDash val="solid"/>
              <a:miter lim="400000"/>
            </a:ln>
          </a:insideH>
          <a:insideV>
            <a:ln w="12700" cap="flat">
              <a:noFill/>
              <a:miter lim="400000"/>
            </a:ln>
          </a:insideV>
        </a:tcBdr>
        <a:fill>
          <a:noFill/>
        </a:fill>
      </a:tcStyle>
    </a:firstRow>
  </a:tblStyle>
  <a:tblStyle styleId="{C7B018BB-80A7-4F77-B60F-C8B233D01FF8}" styleName="">
    <a:tblBg/>
    <a:wholeTbl>
      <a:tcTxStyle b="off" i="off">
        <a:font>
          <a:latin typeface="Avenir Next Medium"/>
          <a:ea typeface="Avenir Next Medium"/>
          <a:cs typeface="Avenir Next Medium"/>
        </a:font>
        <a:srgbClr val="838787"/>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a:tcStyle>
        <a:tcBdr/>
        <a:fill>
          <a:solidFill>
            <a:schemeClr val="accent6">
              <a:alpha val="25000"/>
            </a:schemeClr>
          </a:solidFill>
        </a:fill>
      </a:tcStyle>
    </a:band2H>
    <a:firstCol>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A01D73"/>
          </a:solidFill>
        </a:fill>
      </a:tcStyle>
    </a:firstCol>
    <a:la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781873"/>
          </a:solidFill>
        </a:fill>
      </a:tcStyle>
    </a:lastRow>
    <a:fir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781873"/>
          </a:solidFill>
        </a:fill>
      </a:tcStyle>
    </a:firstRow>
  </a:tblStyle>
  <a:tblStyle styleId="{EEE7283C-3CF3-47DC-8721-378D4A62B228}" styleName="">
    <a:tblBg/>
    <a:wholeTbl>
      <a:tcTxStyle b="off" i="off">
        <a:font>
          <a:latin typeface="Avenir Next Medium"/>
          <a:ea typeface="Avenir Next Medium"/>
          <a:cs typeface="Avenir Next Medium"/>
        </a:font>
        <a:srgbClr val="838787"/>
      </a:tcTxStyle>
      <a:tcStyle>
        <a:tcBdr>
          <a:left>
            <a:ln w="12700" cap="flat">
              <a:noFill/>
              <a:miter lim="400000"/>
            </a:ln>
          </a:left>
          <a:right>
            <a:ln w="12700" cap="flat">
              <a:noFill/>
              <a:miter lim="400000"/>
            </a:ln>
          </a:right>
          <a:top>
            <a:ln w="25400" cap="flat">
              <a:solidFill>
                <a:srgbClr val="5F6568"/>
              </a:solidFill>
              <a:prstDash val="solid"/>
              <a:miter lim="400000"/>
            </a:ln>
          </a:top>
          <a:bottom>
            <a:ln w="25400" cap="flat">
              <a:solidFill>
                <a:srgbClr val="5F6568"/>
              </a:solidFill>
              <a:prstDash val="solid"/>
              <a:miter lim="400000"/>
            </a:ln>
          </a:bottom>
          <a:insideH>
            <a:ln w="25400" cap="flat">
              <a:solidFill>
                <a:srgbClr val="5F6568"/>
              </a:solidFill>
              <a:prstDash val="solid"/>
              <a:miter lim="400000"/>
            </a:ln>
          </a:insideH>
          <a:insideV>
            <a:ln w="12700" cap="flat">
              <a:noFill/>
              <a:miter lim="400000"/>
            </a:ln>
          </a:insideV>
        </a:tcBdr>
        <a:fill>
          <a:noFill/>
        </a:fill>
      </a:tcStyle>
    </a:wholeTbl>
    <a:band2H>
      <a:tcTxStyle/>
      <a:tcStyle>
        <a:tcBdr/>
        <a:fill>
          <a:solidFill>
            <a:srgbClr val="DCDEE0">
              <a:alpha val="18000"/>
            </a:srgbClr>
          </a:solidFill>
        </a:fill>
      </a:tcStyle>
    </a:band2H>
    <a:firstCol>
      <a:tcTxStyle b="on" i="off">
        <a:font>
          <a:latin typeface="Avenir Next Demi Bold"/>
          <a:ea typeface="Avenir Next Demi Bold"/>
          <a:cs typeface="Avenir Next Demi Bold"/>
        </a:font>
        <a:srgbClr val="A6AAA9"/>
      </a:tcTxStyle>
      <a:tcStyle>
        <a:tcBdr>
          <a:left>
            <a:ln w="12700" cap="flat">
              <a:noFill/>
              <a:miter lim="400000"/>
            </a:ln>
          </a:left>
          <a:right>
            <a:ln w="12700" cap="flat">
              <a:noFill/>
              <a:miter lim="400000"/>
            </a:ln>
          </a:right>
          <a:top>
            <a:ln w="25400" cap="flat">
              <a:solidFill>
                <a:srgbClr val="5F6568"/>
              </a:solidFill>
              <a:prstDash val="solid"/>
              <a:miter lim="400000"/>
            </a:ln>
          </a:top>
          <a:bottom>
            <a:ln w="25400" cap="flat">
              <a:solidFill>
                <a:srgbClr val="5F6568"/>
              </a:solidFill>
              <a:prstDash val="solid"/>
              <a:miter lim="400000"/>
            </a:ln>
          </a:bottom>
          <a:insideH>
            <a:ln w="25400" cap="flat">
              <a:solidFill>
                <a:srgbClr val="5F6568"/>
              </a:solidFill>
              <a:prstDash val="solid"/>
              <a:miter lim="400000"/>
            </a:ln>
          </a:insideH>
          <a:insideV>
            <a:ln w="12700" cap="flat">
              <a:noFill/>
              <a:miter lim="400000"/>
            </a:ln>
          </a:insideV>
        </a:tcBdr>
        <a:fill>
          <a:noFill/>
        </a:fill>
      </a:tcStyle>
    </a:firstCol>
    <a:la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5F6568"/>
              </a:solidFill>
              <a:prstDash val="solid"/>
              <a:miter lim="400000"/>
            </a:ln>
          </a:insideH>
          <a:insideV>
            <a:ln w="12700" cap="flat">
              <a:noFill/>
              <a:miter lim="400000"/>
            </a:ln>
          </a:insideV>
        </a:tcBdr>
        <a:fill>
          <a:solidFill>
            <a:srgbClr val="838787"/>
          </a:solidFill>
        </a:fill>
      </a:tcStyle>
    </a:lastRow>
    <a:fir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5F6568"/>
              </a:solidFill>
              <a:prstDash val="solid"/>
              <a:miter lim="400000"/>
            </a:ln>
          </a:insideH>
          <a:insideV>
            <a:ln w="12700" cap="flat">
              <a:noFill/>
              <a:miter lim="400000"/>
            </a:ln>
          </a:insideV>
        </a:tcBdr>
        <a:fill>
          <a:solidFill>
            <a:schemeClr val="accent5">
              <a:hueOff val="-239254"/>
              <a:lumOff val="-1399"/>
            </a:schemeClr>
          </a:solidFill>
        </a:fill>
      </a:tcStyle>
    </a:firstRow>
  </a:tblStyle>
  <a:tblStyle styleId="{CF821DB8-F4EB-4A41-A1BA-3FCAFE7338EE}" styleName="">
    <a:tblBg/>
    <a:wholeTbl>
      <a:tcTxStyle b="off" i="off">
        <a:font>
          <a:latin typeface="Avenir Next Medium"/>
          <a:ea typeface="Avenir Next Medium"/>
          <a:cs typeface="Avenir Next Medium"/>
        </a:font>
        <a:srgbClr val="838787"/>
      </a:tcTxStyle>
      <a:tcStyle>
        <a:tcBdr>
          <a:left>
            <a:ln w="12700" cap="flat">
              <a:noFill/>
              <a:miter lim="400000"/>
            </a:ln>
          </a:left>
          <a:right>
            <a:ln w="12700" cap="flat">
              <a:noFill/>
              <a:miter lim="400000"/>
            </a:ln>
          </a:right>
          <a:top>
            <a:ln w="25400" cap="flat">
              <a:solidFill>
                <a:srgbClr val="5F6568"/>
              </a:solidFill>
              <a:prstDash val="solid"/>
              <a:miter lim="400000"/>
            </a:ln>
          </a:top>
          <a:bottom>
            <a:ln w="25400" cap="flat">
              <a:solidFill>
                <a:srgbClr val="5F6568"/>
              </a:solidFill>
              <a:prstDash val="solid"/>
              <a:miter lim="400000"/>
            </a:ln>
          </a:bottom>
          <a:insideH>
            <a:ln w="25400" cap="flat">
              <a:solidFill>
                <a:srgbClr val="5F6568"/>
              </a:solidFill>
              <a:prstDash val="solid"/>
              <a:miter lim="400000"/>
            </a:ln>
          </a:insideH>
          <a:insideV>
            <a:ln w="12700" cap="flat">
              <a:noFill/>
              <a:miter lim="400000"/>
            </a:ln>
          </a:insideV>
        </a:tcBdr>
        <a:fill>
          <a:noFill/>
        </a:fill>
      </a:tcStyle>
    </a:wholeTbl>
    <a:band2H>
      <a:tcTxStyle/>
      <a:tcStyle>
        <a:tcBdr/>
        <a:fill>
          <a:solidFill>
            <a:srgbClr val="D4EB9B">
              <a:alpha val="26000"/>
            </a:srgbClr>
          </a:solidFill>
        </a:fill>
      </a:tcStyle>
    </a:band2H>
    <a:firstCol>
      <a:tcTxStyle b="on" i="off">
        <a:font>
          <a:latin typeface="Avenir Next Demi Bold"/>
          <a:ea typeface="Avenir Next Demi Bold"/>
          <a:cs typeface="Avenir Next Demi Bold"/>
        </a:font>
        <a:srgbClr val="A6AAA9"/>
      </a:tcTxStyle>
      <a:tcStyle>
        <a:tcBdr>
          <a:left>
            <a:ln w="12700" cap="flat">
              <a:noFill/>
              <a:miter lim="400000"/>
            </a:ln>
          </a:left>
          <a:right>
            <a:ln w="12700" cap="flat">
              <a:noFill/>
              <a:miter lim="400000"/>
            </a:ln>
          </a:right>
          <a:top>
            <a:ln w="25400" cap="flat">
              <a:solidFill>
                <a:srgbClr val="5F6568"/>
              </a:solidFill>
              <a:prstDash val="solid"/>
              <a:miter lim="400000"/>
            </a:ln>
          </a:top>
          <a:bottom>
            <a:ln w="25400" cap="flat">
              <a:solidFill>
                <a:srgbClr val="5F6568"/>
              </a:solidFill>
              <a:prstDash val="solid"/>
              <a:miter lim="400000"/>
            </a:ln>
          </a:bottom>
          <a:insideH>
            <a:ln w="25400" cap="flat">
              <a:solidFill>
                <a:srgbClr val="5F6568"/>
              </a:solidFill>
              <a:prstDash val="solid"/>
              <a:miter lim="400000"/>
            </a:ln>
          </a:insideH>
          <a:insideV>
            <a:ln w="12700" cap="flat">
              <a:noFill/>
              <a:miter lim="400000"/>
            </a:ln>
          </a:insideV>
        </a:tcBdr>
        <a:fill>
          <a:noFill/>
        </a:fill>
      </a:tcStyle>
    </a:firstCol>
    <a:lastRow>
      <a:tcTxStyle b="on" i="off">
        <a:font>
          <a:latin typeface="Avenir Next Demi Bold"/>
          <a:ea typeface="Avenir Next Demi Bold"/>
          <a:cs typeface="Avenir Next Demi Bold"/>
        </a:font>
        <a:srgbClr val="A6AAA9"/>
      </a:tcTxStyle>
      <a:tcStyle>
        <a:tcBdr>
          <a:left>
            <a:ln w="12700" cap="flat">
              <a:noFill/>
              <a:miter lim="400000"/>
            </a:ln>
          </a:left>
          <a:right>
            <a:ln w="12700" cap="flat">
              <a:noFill/>
              <a:miter lim="400000"/>
            </a:ln>
          </a:right>
          <a:top>
            <a:ln w="88900" cap="flat">
              <a:solidFill>
                <a:srgbClr val="5F6568"/>
              </a:solidFill>
              <a:prstDash val="solid"/>
              <a:miter lim="400000"/>
            </a:ln>
          </a:top>
          <a:bottom>
            <a:ln w="12700" cap="flat">
              <a:noFill/>
              <a:miter lim="400000"/>
            </a:ln>
          </a:bottom>
          <a:insideH>
            <a:ln w="25400" cap="flat">
              <a:solidFill>
                <a:srgbClr val="D4EB9B">
                  <a:alpha val="26000"/>
                </a:srgbClr>
              </a:solidFill>
              <a:prstDash val="solid"/>
              <a:miter lim="400000"/>
            </a:ln>
          </a:insideH>
          <a:insideV>
            <a:ln w="12700" cap="flat">
              <a:noFill/>
              <a:miter lim="400000"/>
            </a:ln>
          </a:insideV>
        </a:tcBdr>
        <a:fill>
          <a:noFill/>
        </a:fill>
      </a:tcStyle>
    </a:lastRow>
    <a:fir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noFill/>
              <a:miter lim="400000"/>
            </a:ln>
          </a:top>
          <a:bottom>
            <a:ln w="63500" cap="flat">
              <a:solidFill>
                <a:srgbClr val="5F6568"/>
              </a:solidFill>
              <a:prstDash val="solid"/>
              <a:miter lim="400000"/>
            </a:ln>
          </a:bottom>
          <a:insideH>
            <a:ln w="25400" cap="flat">
              <a:solidFill>
                <a:srgbClr val="D4EB9B">
                  <a:alpha val="26000"/>
                </a:srgbClr>
              </a:solidFill>
              <a:prstDash val="solid"/>
              <a:miter lim="400000"/>
            </a:ln>
          </a:insideH>
          <a:insideV>
            <a:ln w="12700" cap="flat">
              <a:noFill/>
              <a:miter lim="400000"/>
            </a:ln>
          </a:insideV>
        </a:tcBdr>
        <a:fill>
          <a:solidFill>
            <a:srgbClr val="147882"/>
          </a:solidFill>
        </a:fill>
      </a:tcStyle>
    </a:firstRow>
  </a:tblStyle>
  <a:tblStyle styleId="{33BA23B1-9221-436E-865A-0063620EA4FD}" styleName="">
    <a:tblBg/>
    <a:wholeTbl>
      <a:tcTxStyle b="off" i="off">
        <a:font>
          <a:latin typeface="Avenir Next Medium"/>
          <a:ea typeface="Avenir Next Medium"/>
          <a:cs typeface="Avenir Next Medium"/>
        </a:font>
        <a:srgbClr val="FFFFFF"/>
      </a:tcTxStyle>
      <a:tcStyle>
        <a:tcBdr>
          <a:left>
            <a:ln w="12700" cap="flat">
              <a:noFill/>
              <a:miter lim="400000"/>
            </a:ln>
          </a:left>
          <a:right>
            <a:ln w="12700" cap="flat">
              <a:noFill/>
              <a:miter lim="400000"/>
            </a:ln>
          </a:right>
          <a:top>
            <a:ln w="25400" cap="flat">
              <a:solidFill>
                <a:srgbClr val="222222"/>
              </a:solidFill>
              <a:prstDash val="solid"/>
              <a:miter lim="400000"/>
            </a:ln>
          </a:top>
          <a:bottom>
            <a:ln w="25400" cap="flat">
              <a:solidFill>
                <a:srgbClr val="222222"/>
              </a:solidFill>
              <a:prstDash val="solid"/>
              <a:miter lim="400000"/>
            </a:ln>
          </a:bottom>
          <a:insideH>
            <a:ln w="25400" cap="flat">
              <a:solidFill>
                <a:srgbClr val="222222"/>
              </a:solidFill>
              <a:prstDash val="solid"/>
              <a:miter lim="400000"/>
            </a:ln>
          </a:insideH>
          <a:insideV>
            <a:ln w="12700" cap="flat">
              <a:noFill/>
              <a:miter lim="400000"/>
            </a:ln>
          </a:insideV>
        </a:tcBdr>
        <a:fill>
          <a:solidFill>
            <a:srgbClr val="838787">
              <a:alpha val="75000"/>
            </a:srgbClr>
          </a:solidFill>
        </a:fill>
      </a:tcStyle>
    </a:wholeTbl>
    <a:band2H>
      <a:tcTxStyle/>
      <a:tcStyle>
        <a:tcBdr/>
        <a:fill>
          <a:solidFill>
            <a:srgbClr val="686A6A">
              <a:alpha val="85000"/>
            </a:srgbClr>
          </a:solidFill>
        </a:fill>
      </a:tcStyle>
    </a:band2H>
    <a:firstCol>
      <a:tcTxStyle b="on" i="off">
        <a:font>
          <a:latin typeface="Avenir Next Demi Bold"/>
          <a:ea typeface="Avenir Next Demi Bold"/>
          <a:cs typeface="Avenir Next Demi Bold"/>
        </a:font>
        <a:srgbClr val="222222"/>
      </a:tcTxStyle>
      <a:tcStyle>
        <a:tcBdr>
          <a:left>
            <a:ln w="12700" cap="flat">
              <a:noFill/>
              <a:miter lim="400000"/>
            </a:ln>
          </a:left>
          <a:right>
            <a:ln w="63500" cap="flat">
              <a:solidFill>
                <a:srgbClr val="222222"/>
              </a:solidFill>
              <a:prstDash val="solid"/>
              <a:miter lim="400000"/>
            </a:ln>
          </a:right>
          <a:top>
            <a:ln w="25400" cap="flat">
              <a:solidFill>
                <a:srgbClr val="222222"/>
              </a:solidFill>
              <a:prstDash val="solid"/>
              <a:miter lim="400000"/>
            </a:ln>
          </a:top>
          <a:bottom>
            <a:ln w="25400" cap="flat">
              <a:solidFill>
                <a:srgbClr val="222222"/>
              </a:solidFill>
              <a:prstDash val="solid"/>
              <a:miter lim="400000"/>
            </a:ln>
          </a:bottom>
          <a:insideH>
            <a:ln w="25400" cap="flat">
              <a:solidFill>
                <a:srgbClr val="222222"/>
              </a:solidFill>
              <a:prstDash val="solid"/>
              <a:miter lim="400000"/>
            </a:ln>
          </a:insideH>
          <a:insideV>
            <a:ln w="12700" cap="flat">
              <a:noFill/>
              <a:miter lim="400000"/>
            </a:ln>
          </a:insideV>
        </a:tcBdr>
        <a:fill>
          <a:solidFill>
            <a:srgbClr val="686A6A">
              <a:alpha val="85000"/>
            </a:srgbClr>
          </a:solidFill>
        </a:fill>
      </a:tcStyle>
    </a:firstCol>
    <a:lastRow>
      <a:tcTxStyle b="on" i="off">
        <a:font>
          <a:latin typeface="Avenir Next Demi Bold"/>
          <a:ea typeface="Avenir Next Demi Bold"/>
          <a:cs typeface="Avenir Next Demi Bold"/>
        </a:font>
        <a:srgbClr val="3D3D3D"/>
      </a:tcTxStyle>
      <a:tcStyle>
        <a:tcBdr>
          <a:left>
            <a:ln w="12700" cap="flat">
              <a:noFill/>
              <a:miter lim="400000"/>
            </a:ln>
          </a:left>
          <a:right>
            <a:ln w="12700" cap="flat">
              <a:noFill/>
              <a:miter lim="400000"/>
            </a:ln>
          </a:right>
          <a:top>
            <a:ln w="63500" cap="flat">
              <a:solidFill>
                <a:srgbClr val="222222"/>
              </a:solidFill>
              <a:prstDash val="solid"/>
              <a:miter lim="400000"/>
            </a:ln>
          </a:top>
          <a:bottom>
            <a:ln w="12700" cap="flat">
              <a:noFill/>
              <a:miter lim="400000"/>
            </a:ln>
          </a:bottom>
          <a:insideH>
            <a:ln w="25400" cap="flat">
              <a:solidFill>
                <a:srgbClr val="222222"/>
              </a:solidFill>
              <a:prstDash val="solid"/>
              <a:miter lim="400000"/>
            </a:ln>
          </a:insideH>
          <a:insideV>
            <a:ln w="12700" cap="flat">
              <a:noFill/>
              <a:miter lim="400000"/>
            </a:ln>
          </a:insideV>
        </a:tcBdr>
        <a:fill>
          <a:solidFill>
            <a:srgbClr val="838787"/>
          </a:solidFill>
        </a:fill>
      </a:tcStyle>
    </a:lastRow>
    <a:firstRow>
      <a:tcTxStyle b="on" i="off">
        <a:font>
          <a:latin typeface="Avenir Next Demi Bold"/>
          <a:ea typeface="Avenir Next Demi Bold"/>
          <a:cs typeface="Avenir Next Demi Bold"/>
        </a:font>
        <a:srgbClr val="3D3D3D"/>
      </a:tcTxStyle>
      <a:tcStyle>
        <a:tcBdr>
          <a:left>
            <a:ln w="12700" cap="flat">
              <a:noFill/>
              <a:miter lim="400000"/>
            </a:ln>
          </a:left>
          <a:right>
            <a:ln w="12700" cap="flat">
              <a:noFill/>
              <a:miter lim="400000"/>
            </a:ln>
          </a:right>
          <a:top>
            <a:ln w="12700" cap="flat">
              <a:noFill/>
              <a:miter lim="400000"/>
            </a:ln>
          </a:top>
          <a:bottom>
            <a:ln w="63500" cap="flat">
              <a:solidFill>
                <a:srgbClr val="222222"/>
              </a:solidFill>
              <a:prstDash val="solid"/>
              <a:miter lim="400000"/>
            </a:ln>
          </a:bottom>
          <a:insideH>
            <a:ln w="25400" cap="flat">
              <a:solidFill>
                <a:srgbClr val="222222"/>
              </a:solidFill>
              <a:prstDash val="solid"/>
              <a:miter lim="400000"/>
            </a:ln>
          </a:insideH>
          <a:insideV>
            <a:ln w="12700" cap="flat">
              <a:noFill/>
              <a:miter lim="400000"/>
            </a:ln>
          </a:insideV>
        </a:tcBdr>
        <a:fill>
          <a:solidFill>
            <a:srgbClr val="838787"/>
          </a:solidFill>
        </a:fill>
      </a:tcStyle>
    </a:firstRow>
  </a:tblStyle>
  <a:tblStyle styleId="{2708684C-4D16-4618-839F-0558EEFCDFE6}" styleName="">
    <a:tblBg/>
    <a:wholeTbl>
      <a:tcTxStyle b="off" i="off">
        <a:font>
          <a:latin typeface="Avenir Next Medium"/>
          <a:ea typeface="Avenir Next Medium"/>
          <a:cs typeface="Avenir Next Medium"/>
        </a:font>
        <a:srgbClr val="838787"/>
      </a:tcTxStyle>
      <a:tcStyle>
        <a:tcBdr>
          <a:left>
            <a:ln w="25400" cap="flat">
              <a:solidFill>
                <a:srgbClr val="5F6568"/>
              </a:solidFill>
              <a:prstDash val="solid"/>
              <a:miter lim="400000"/>
            </a:ln>
          </a:left>
          <a:right>
            <a:ln w="25400" cap="flat">
              <a:solidFill>
                <a:srgbClr val="5F6568"/>
              </a:solidFill>
              <a:prstDash val="solid"/>
              <a:miter lim="400000"/>
            </a:ln>
          </a:right>
          <a:top>
            <a:ln w="25400" cap="flat">
              <a:solidFill>
                <a:srgbClr val="5F6568"/>
              </a:solidFill>
              <a:prstDash val="solid"/>
              <a:miter lim="400000"/>
            </a:ln>
          </a:top>
          <a:bottom>
            <a:ln w="25400" cap="flat">
              <a:solidFill>
                <a:srgbClr val="5F6568"/>
              </a:solidFill>
              <a:prstDash val="solid"/>
              <a:miter lim="400000"/>
            </a:ln>
          </a:bottom>
          <a:insideH>
            <a:ln w="25400" cap="flat">
              <a:solidFill>
                <a:srgbClr val="5F6568"/>
              </a:solidFill>
              <a:prstDash val="solid"/>
              <a:miter lim="400000"/>
            </a:ln>
          </a:insideH>
          <a:insideV>
            <a:ln w="25400" cap="flat">
              <a:solidFill>
                <a:srgbClr val="5F6568"/>
              </a:solidFill>
              <a:prstDash val="solid"/>
              <a:miter lim="400000"/>
            </a:ln>
          </a:insideV>
        </a:tcBdr>
        <a:fill>
          <a:noFill/>
        </a:fill>
      </a:tcStyle>
    </a:wholeTbl>
    <a:band2H>
      <a:tcTxStyle/>
      <a:tcStyle>
        <a:tcBdr/>
        <a:fill>
          <a:solidFill>
            <a:srgbClr val="DCDEE0">
              <a:alpha val="18000"/>
            </a:srgbClr>
          </a:solidFill>
        </a:fill>
      </a:tcStyle>
    </a:band2H>
    <a:firstCol>
      <a:tcTxStyle b="on" i="off">
        <a:font>
          <a:latin typeface="Avenir Next Demi Bold"/>
          <a:ea typeface="Avenir Next Demi Bold"/>
          <a:cs typeface="Avenir Next Demi Bold"/>
        </a:font>
        <a:srgbClr val="A6AAA9"/>
      </a:tcTxStyle>
      <a:tcStyle>
        <a:tcBdr>
          <a:left>
            <a:ln w="12700" cap="flat">
              <a:noFill/>
              <a:miter lim="400000"/>
            </a:ln>
          </a:left>
          <a:right>
            <a:ln w="63500" cap="flat">
              <a:solidFill>
                <a:srgbClr val="5F6568"/>
              </a:solidFill>
              <a:prstDash val="solid"/>
              <a:miter lim="400000"/>
            </a:ln>
          </a:right>
          <a:top>
            <a:ln w="25400" cap="flat">
              <a:solidFill>
                <a:srgbClr val="5F6568"/>
              </a:solidFill>
              <a:prstDash val="solid"/>
              <a:miter lim="400000"/>
            </a:ln>
          </a:top>
          <a:bottom>
            <a:ln w="25400" cap="flat">
              <a:solidFill>
                <a:srgbClr val="5F6568"/>
              </a:solidFill>
              <a:prstDash val="solid"/>
              <a:miter lim="400000"/>
            </a:ln>
          </a:bottom>
          <a:insideH>
            <a:ln w="25400" cap="flat">
              <a:solidFill>
                <a:srgbClr val="5F6568"/>
              </a:solidFill>
              <a:prstDash val="solid"/>
              <a:miter lim="400000"/>
            </a:ln>
          </a:insideH>
          <a:insideV>
            <a:ln w="25400" cap="flat">
              <a:solidFill>
                <a:srgbClr val="5F6568"/>
              </a:solidFill>
              <a:prstDash val="solid"/>
              <a:miter lim="400000"/>
            </a:ln>
          </a:insideV>
        </a:tcBdr>
        <a:fill>
          <a:noFill/>
        </a:fill>
      </a:tcStyle>
    </a:firstCol>
    <a:lastRow>
      <a:tcTxStyle b="on" i="off">
        <a:font>
          <a:latin typeface="Avenir Next Demi Bold"/>
          <a:ea typeface="Avenir Next Demi Bold"/>
          <a:cs typeface="Avenir Next Demi Bold"/>
        </a:font>
        <a:srgbClr val="A6AAA9"/>
      </a:tcTxStyle>
      <a:tcStyle>
        <a:tcBdr>
          <a:left>
            <a:ln w="12700" cap="flat">
              <a:noFill/>
              <a:miter lim="400000"/>
            </a:ln>
          </a:left>
          <a:right>
            <a:ln w="12700" cap="flat">
              <a:noFill/>
              <a:miter lim="400000"/>
            </a:ln>
          </a:right>
          <a:top>
            <a:ln w="63500" cap="flat">
              <a:solidFill>
                <a:srgbClr val="5F6568"/>
              </a:solidFill>
              <a:prstDash val="solid"/>
              <a:miter lim="400000"/>
            </a:ln>
          </a:top>
          <a:bottom>
            <a:ln w="12700" cap="flat">
              <a:noFill/>
              <a:miter lim="400000"/>
            </a:ln>
          </a:bottom>
          <a:insideH>
            <a:ln w="25400" cap="flat">
              <a:solidFill>
                <a:srgbClr val="5F6568"/>
              </a:solidFill>
              <a:prstDash val="solid"/>
              <a:miter lim="400000"/>
            </a:ln>
          </a:insideH>
          <a:insideV>
            <a:ln w="12700" cap="flat">
              <a:noFill/>
              <a:miter lim="400000"/>
            </a:ln>
          </a:insideV>
        </a:tcBdr>
        <a:fill>
          <a:noFill/>
        </a:fill>
      </a:tcStyle>
    </a:lastRow>
    <a:firstRow>
      <a:tcTxStyle b="on" i="off">
        <a:font>
          <a:latin typeface="Avenir Next Demi Bold"/>
          <a:ea typeface="Avenir Next Demi Bold"/>
          <a:cs typeface="Avenir Next Demi Bold"/>
        </a:font>
        <a:srgbClr val="A6AAA9"/>
      </a:tcTxStyle>
      <a:tcStyle>
        <a:tcBdr>
          <a:left>
            <a:ln w="25400" cap="flat">
              <a:solidFill>
                <a:srgbClr val="5F6568"/>
              </a:solidFill>
              <a:prstDash val="solid"/>
              <a:miter lim="400000"/>
            </a:ln>
          </a:left>
          <a:right>
            <a:ln w="25400" cap="flat">
              <a:solidFill>
                <a:srgbClr val="5F6568"/>
              </a:solidFill>
              <a:prstDash val="solid"/>
              <a:miter lim="400000"/>
            </a:ln>
          </a:right>
          <a:top>
            <a:ln w="12700" cap="flat">
              <a:noFill/>
              <a:miter lim="400000"/>
            </a:ln>
          </a:top>
          <a:bottom>
            <a:ln w="63500" cap="flat">
              <a:solidFill>
                <a:srgbClr val="5F6568"/>
              </a:solidFill>
              <a:prstDash val="solid"/>
              <a:miter lim="400000"/>
            </a:ln>
          </a:bottom>
          <a:insideH>
            <a:ln w="25400" cap="flat">
              <a:solidFill>
                <a:srgbClr val="5F6568"/>
              </a:solidFill>
              <a:prstDash val="solid"/>
              <a:miter lim="400000"/>
            </a:ln>
          </a:insideH>
          <a:insideV>
            <a:ln w="25400" cap="flat">
              <a:solidFill>
                <a:srgbClr val="5F6568"/>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6400" autoAdjust="0"/>
  </p:normalViewPr>
  <p:slideViewPr>
    <p:cSldViewPr snapToGrid="0">
      <p:cViewPr varScale="1">
        <p:scale>
          <a:sx n="91" d="100"/>
          <a:sy n="91" d="100"/>
        </p:scale>
        <p:origin x="1086" y="90"/>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87" d="100"/>
          <a:sy n="87" d="100"/>
        </p:scale>
        <p:origin x="2604" y="1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4BAD165-4B4B-4121-8F19-C997FB3D8E6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5D215B30-D468-432F-A7A4-8B36A4D6CA5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6E712FE-07DE-4491-A775-22B3816B5F7B}" type="datetimeFigureOut">
              <a:rPr lang="en-US" smtClean="0"/>
              <a:t>7/30/2020</a:t>
            </a:fld>
            <a:endParaRPr lang="en-US"/>
          </a:p>
        </p:txBody>
      </p:sp>
      <p:sp>
        <p:nvSpPr>
          <p:cNvPr id="4" name="Footer Placeholder 3">
            <a:extLst>
              <a:ext uri="{FF2B5EF4-FFF2-40B4-BE49-F238E27FC236}">
                <a16:creationId xmlns:a16="http://schemas.microsoft.com/office/drawing/2014/main" id="{44DAEA9A-7413-4F4C-B72D-AB0B2B0308F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2258263-93AE-427E-93E6-5D18FE7DE85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C5C29FB-A73B-417C-A692-7B8533C64824}" type="slidenum">
              <a:rPr lang="en-US" smtClean="0"/>
              <a:t>‹#›</a:t>
            </a:fld>
            <a:endParaRPr lang="en-US"/>
          </a:p>
        </p:txBody>
      </p:sp>
    </p:spTree>
    <p:extLst>
      <p:ext uri="{BB962C8B-B14F-4D97-AF65-F5344CB8AC3E}">
        <p14:creationId xmlns:p14="http://schemas.microsoft.com/office/powerpoint/2010/main" val="21089917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3" name="Shape 163"/>
          <p:cNvSpPr>
            <a:spLocks noGrp="1" noRot="1" noChangeAspect="1"/>
          </p:cNvSpPr>
          <p:nvPr>
            <p:ph type="sldImg"/>
          </p:nvPr>
        </p:nvSpPr>
        <p:spPr>
          <a:xfrm>
            <a:off x="1143000" y="685800"/>
            <a:ext cx="4572000" cy="3429000"/>
          </a:xfrm>
          <a:prstGeom prst="rect">
            <a:avLst/>
          </a:prstGeom>
        </p:spPr>
        <p:txBody>
          <a:bodyPr/>
          <a:lstStyle/>
          <a:p>
            <a:endParaRPr/>
          </a:p>
        </p:txBody>
      </p:sp>
      <p:sp>
        <p:nvSpPr>
          <p:cNvPr id="164" name="Shape 164"/>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itle &amp; Subtitle">
    <p:bg>
      <p:bgPr>
        <a:solidFill>
          <a:srgbClr val="222222"/>
        </a:solidFill>
        <a:effectLst/>
      </p:bgPr>
    </p:bg>
    <p:spTree>
      <p:nvGrpSpPr>
        <p:cNvPr id="1" name=""/>
        <p:cNvGrpSpPr/>
        <p:nvPr/>
      </p:nvGrpSpPr>
      <p:grpSpPr>
        <a:xfrm>
          <a:off x="0" y="0"/>
          <a:ext cx="0" cy="0"/>
          <a:chOff x="0" y="0"/>
          <a:chExt cx="0" cy="0"/>
        </a:xfrm>
      </p:grpSpPr>
      <p:sp>
        <p:nvSpPr>
          <p:cNvPr id="12" name="Line"/>
          <p:cNvSpPr/>
          <p:nvPr/>
        </p:nvSpPr>
        <p:spPr>
          <a:xfrm flipV="1">
            <a:off x="406400" y="6140894"/>
            <a:ext cx="12192000" cy="263"/>
          </a:xfrm>
          <a:prstGeom prst="line">
            <a:avLst/>
          </a:prstGeom>
          <a:ln w="38100">
            <a:solidFill>
              <a:srgbClr val="A6AAA9"/>
            </a:solidFill>
            <a:miter lim="400000"/>
          </a:ln>
        </p:spPr>
        <p:txBody>
          <a:bodyPr lIns="50800" tIns="50800" rIns="50800" bIns="50800" anchor="ctr"/>
          <a:lstStyle/>
          <a:p>
            <a:pPr defTabSz="457200">
              <a:spcBef>
                <a:spcPts val="0"/>
              </a:spcBef>
              <a:defRPr sz="1200">
                <a:solidFill>
                  <a:srgbClr val="000000"/>
                </a:solidFill>
                <a:latin typeface="Helvetica"/>
                <a:ea typeface="Helvetica"/>
                <a:cs typeface="Helvetica"/>
                <a:sym typeface="Helvetica"/>
              </a:defRPr>
            </a:pPr>
            <a:endParaRPr/>
          </a:p>
        </p:txBody>
      </p:sp>
      <p:sp>
        <p:nvSpPr>
          <p:cNvPr id="13" name="Title Text"/>
          <p:cNvSpPr txBox="1">
            <a:spLocks noGrp="1"/>
          </p:cNvSpPr>
          <p:nvPr>
            <p:ph type="title"/>
          </p:nvPr>
        </p:nvSpPr>
        <p:spPr>
          <a:xfrm>
            <a:off x="406400" y="6426200"/>
            <a:ext cx="12192000" cy="2705100"/>
          </a:xfrm>
          <a:prstGeom prst="rect">
            <a:avLst/>
          </a:prstGeom>
        </p:spPr>
        <p:txBody>
          <a:bodyPr/>
          <a:lstStyle>
            <a:lvl1pPr>
              <a:spcBef>
                <a:spcPts val="0"/>
              </a:spcBef>
              <a:defRPr sz="17000"/>
            </a:lvl1pPr>
          </a:lstStyle>
          <a:p>
            <a:r>
              <a:t>Title Text</a:t>
            </a:r>
          </a:p>
        </p:txBody>
      </p:sp>
      <p:sp>
        <p:nvSpPr>
          <p:cNvPr id="14" name="Body Level One…"/>
          <p:cNvSpPr txBox="1">
            <a:spLocks noGrp="1"/>
          </p:cNvSpPr>
          <p:nvPr>
            <p:ph type="body" sz="quarter" idx="1"/>
          </p:nvPr>
        </p:nvSpPr>
        <p:spPr>
          <a:xfrm>
            <a:off x="406400" y="4267200"/>
            <a:ext cx="12192000" cy="1803400"/>
          </a:xfrm>
          <a:prstGeom prst="rect">
            <a:avLst/>
          </a:prstGeom>
        </p:spPr>
        <p:txBody>
          <a:bodyPr anchor="b"/>
          <a:lstStyle>
            <a:lvl1pPr marL="0" indent="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1pPr>
            <a:lvl2pPr marL="0" indent="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2pPr>
            <a:lvl3pPr marL="0" indent="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3pPr>
            <a:lvl4pPr marL="0" indent="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4pPr>
            <a:lvl5pPr marL="0" indent="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5pPr>
          </a:lstStyle>
          <a:p>
            <a:r>
              <a:t>Body Level One</a:t>
            </a:r>
          </a:p>
          <a:p>
            <a:pPr lvl="1"/>
            <a:r>
              <a:t>Body Level Two</a:t>
            </a:r>
          </a:p>
          <a:p>
            <a:pPr lvl="2"/>
            <a:r>
              <a:t>Body Level Three</a:t>
            </a:r>
          </a:p>
          <a:p>
            <a:pPr lvl="3"/>
            <a:r>
              <a:t>Body Level Four</a:t>
            </a:r>
          </a:p>
          <a:p>
            <a:pPr lvl="4"/>
            <a:r>
              <a:t>Body Level Five</a:t>
            </a:r>
          </a:p>
        </p:txBody>
      </p:sp>
      <p:sp>
        <p:nvSpPr>
          <p:cNvPr id="15" name="Slide Number"/>
          <p:cNvSpPr txBox="1">
            <a:spLocks noGrp="1"/>
          </p:cNvSpPr>
          <p:nvPr>
            <p:ph type="sldNum" sz="quarter" idx="2"/>
          </p:nvPr>
        </p:nvSpPr>
        <p:spPr>
          <a:xfrm>
            <a:off x="12194440" y="431800"/>
            <a:ext cx="406898" cy="4572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Bullets">
    <p:bg>
      <p:bgPr>
        <a:solidFill>
          <a:srgbClr val="222222"/>
        </a:solidFill>
        <a:effectLst/>
      </p:bgPr>
    </p:bg>
    <p:spTree>
      <p:nvGrpSpPr>
        <p:cNvPr id="1" name=""/>
        <p:cNvGrpSpPr/>
        <p:nvPr/>
      </p:nvGrpSpPr>
      <p:grpSpPr>
        <a:xfrm>
          <a:off x="0" y="0"/>
          <a:ext cx="0" cy="0"/>
          <a:chOff x="0" y="0"/>
          <a:chExt cx="0" cy="0"/>
        </a:xfrm>
      </p:grpSpPr>
      <p:sp>
        <p:nvSpPr>
          <p:cNvPr id="102" name="Text"/>
          <p:cNvSpPr txBox="1">
            <a:spLocks noGrp="1"/>
          </p:cNvSpPr>
          <p:nvPr>
            <p:ph type="body" sz="quarter" idx="13"/>
          </p:nvPr>
        </p:nvSpPr>
        <p:spPr>
          <a:xfrm>
            <a:off x="406400" y="457200"/>
            <a:ext cx="11176000" cy="457200"/>
          </a:xfrm>
          <a:prstGeom prst="rect">
            <a:avLst/>
          </a:prstGeom>
        </p:spPr>
        <p:txBody>
          <a:bodyPr anchor="b">
            <a:spAutoFit/>
          </a:bodyPr>
          <a:lstStyle>
            <a:lvl1pPr marL="0" indent="0" defTabSz="457200">
              <a:lnSpc>
                <a:spcPct val="80000"/>
              </a:lnSpc>
              <a:spcBef>
                <a:spcPts val="0"/>
              </a:spcBef>
              <a:buClrTx/>
              <a:buSzTx/>
              <a:buFontTx/>
              <a:buNone/>
              <a:defRPr sz="2400" cap="all" spc="120">
                <a:latin typeface="DIN Alternate"/>
                <a:ea typeface="DIN Alternate"/>
                <a:cs typeface="DIN Alternate"/>
                <a:sym typeface="DIN Alternate"/>
              </a:defRPr>
            </a:lvl1pPr>
          </a:lstStyle>
          <a:p>
            <a:r>
              <a:t>Text</a:t>
            </a:r>
          </a:p>
        </p:txBody>
      </p:sp>
      <p:sp>
        <p:nvSpPr>
          <p:cNvPr id="103" name="Body Level One…"/>
          <p:cNvSpPr txBox="1">
            <a:spLocks noGrp="1"/>
          </p:cNvSpPr>
          <p:nvPr>
            <p:ph type="body" idx="1"/>
          </p:nvPr>
        </p:nvSpPr>
        <p:spPr>
          <a:prstGeom prst="rect">
            <a:avLst/>
          </a:prstGeom>
        </p:spPr>
        <p:txBody>
          <a:bodyPr/>
          <a:lstStyle>
            <a:lvl1pPr>
              <a:buClr>
                <a:schemeClr val="accent1"/>
              </a:buClr>
              <a:buChar char="▸"/>
            </a:lvl1pPr>
            <a:lvl2pPr>
              <a:buClr>
                <a:schemeClr val="accent1"/>
              </a:buClr>
              <a:buChar char="▸"/>
            </a:lvl2pPr>
            <a:lvl3pPr>
              <a:buClr>
                <a:schemeClr val="accent1"/>
              </a:buClr>
              <a:buChar char="▸"/>
            </a:lvl3pPr>
            <a:lvl4pPr>
              <a:buClr>
                <a:schemeClr val="accent1"/>
              </a:buClr>
              <a:buChar char="▸"/>
            </a:lvl4pPr>
            <a:lvl5pPr>
              <a:buClr>
                <a:schemeClr val="accent1"/>
              </a:buClr>
              <a:buChar char="▸"/>
            </a:lvl5pPr>
          </a:lstStyle>
          <a:p>
            <a:r>
              <a:t>Body Level One</a:t>
            </a:r>
          </a:p>
          <a:p>
            <a:pPr lvl="1"/>
            <a:r>
              <a:t>Body Level Two</a:t>
            </a:r>
          </a:p>
          <a:p>
            <a:pPr lvl="2"/>
            <a:r>
              <a:t>Body Level Three</a:t>
            </a:r>
          </a:p>
          <a:p>
            <a:pPr lvl="3"/>
            <a:r>
              <a:t>Body Level Four</a:t>
            </a:r>
          </a:p>
          <a:p>
            <a:pPr lvl="4"/>
            <a:r>
              <a:t>Body Level Five</a:t>
            </a:r>
          </a:p>
        </p:txBody>
      </p:sp>
      <p:sp>
        <p:nvSpPr>
          <p:cNvPr id="10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Photo - 3 Up">
    <p:bg>
      <p:bgPr>
        <a:solidFill>
          <a:srgbClr val="222222"/>
        </a:solidFill>
        <a:effectLst/>
      </p:bgPr>
    </p:bg>
    <p:spTree>
      <p:nvGrpSpPr>
        <p:cNvPr id="1" name=""/>
        <p:cNvGrpSpPr/>
        <p:nvPr/>
      </p:nvGrpSpPr>
      <p:grpSpPr>
        <a:xfrm>
          <a:off x="0" y="0"/>
          <a:ext cx="0" cy="0"/>
          <a:chOff x="0" y="0"/>
          <a:chExt cx="0" cy="0"/>
        </a:xfrm>
      </p:grpSpPr>
      <p:sp>
        <p:nvSpPr>
          <p:cNvPr id="111" name="Image"/>
          <p:cNvSpPr>
            <a:spLocks noGrp="1"/>
          </p:cNvSpPr>
          <p:nvPr>
            <p:ph type="pic" sz="half" idx="13"/>
          </p:nvPr>
        </p:nvSpPr>
        <p:spPr>
          <a:xfrm>
            <a:off x="5463161" y="-90805"/>
            <a:ext cx="8585201" cy="5043805"/>
          </a:xfrm>
          <a:prstGeom prst="rect">
            <a:avLst/>
          </a:prstGeom>
        </p:spPr>
        <p:txBody>
          <a:bodyPr lIns="91439" tIns="45719" rIns="91439" bIns="45719">
            <a:noAutofit/>
          </a:bodyPr>
          <a:lstStyle/>
          <a:p>
            <a:endParaRPr/>
          </a:p>
        </p:txBody>
      </p:sp>
      <p:sp>
        <p:nvSpPr>
          <p:cNvPr id="112" name="Image"/>
          <p:cNvSpPr>
            <a:spLocks noGrp="1"/>
          </p:cNvSpPr>
          <p:nvPr>
            <p:ph type="pic" sz="half" idx="14"/>
          </p:nvPr>
        </p:nvSpPr>
        <p:spPr>
          <a:xfrm>
            <a:off x="5918717" y="4660900"/>
            <a:ext cx="7669766" cy="5219700"/>
          </a:xfrm>
          <a:prstGeom prst="rect">
            <a:avLst/>
          </a:prstGeom>
        </p:spPr>
        <p:txBody>
          <a:bodyPr lIns="91439" tIns="45719" rIns="91439" bIns="45719">
            <a:noAutofit/>
          </a:bodyPr>
          <a:lstStyle/>
          <a:p>
            <a:endParaRPr/>
          </a:p>
        </p:txBody>
      </p:sp>
      <p:sp>
        <p:nvSpPr>
          <p:cNvPr id="113" name="Image"/>
          <p:cNvSpPr>
            <a:spLocks noGrp="1"/>
          </p:cNvSpPr>
          <p:nvPr>
            <p:ph type="pic" idx="15"/>
          </p:nvPr>
        </p:nvSpPr>
        <p:spPr>
          <a:xfrm>
            <a:off x="-1016000" y="-12700"/>
            <a:ext cx="8860898" cy="9779000"/>
          </a:xfrm>
          <a:prstGeom prst="rect">
            <a:avLst/>
          </a:prstGeom>
        </p:spPr>
        <p:txBody>
          <a:bodyPr lIns="91439" tIns="45719" rIns="91439" bIns="45719">
            <a:noAutofit/>
          </a:bodyPr>
          <a:lstStyle/>
          <a:p>
            <a:endParaRPr/>
          </a:p>
        </p:txBody>
      </p:sp>
      <p:sp>
        <p:nvSpPr>
          <p:cNvPr id="1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Quote">
    <p:bg>
      <p:bgPr>
        <a:solidFill>
          <a:srgbClr val="222222"/>
        </a:solidFill>
        <a:effectLst/>
      </p:bgPr>
    </p:bg>
    <p:spTree>
      <p:nvGrpSpPr>
        <p:cNvPr id="1" name=""/>
        <p:cNvGrpSpPr/>
        <p:nvPr/>
      </p:nvGrpSpPr>
      <p:grpSpPr>
        <a:xfrm>
          <a:off x="0" y="0"/>
          <a:ext cx="0" cy="0"/>
          <a:chOff x="0" y="0"/>
          <a:chExt cx="0" cy="0"/>
        </a:xfrm>
      </p:grpSpPr>
      <p:sp>
        <p:nvSpPr>
          <p:cNvPr id="121" name="Callout"/>
          <p:cNvSpPr/>
          <p:nvPr/>
        </p:nvSpPr>
        <p:spPr>
          <a:xfrm>
            <a:off x="469900" y="2362200"/>
            <a:ext cx="12065000" cy="5229225"/>
          </a:xfrm>
          <a:custGeom>
            <a:avLst/>
            <a:gdLst/>
            <a:ahLst/>
            <a:cxnLst>
              <a:cxn ang="0">
                <a:pos x="wd2" y="hd2"/>
              </a:cxn>
              <a:cxn ang="5400000">
                <a:pos x="wd2" y="hd2"/>
              </a:cxn>
              <a:cxn ang="10800000">
                <a:pos x="wd2" y="hd2"/>
              </a:cxn>
              <a:cxn ang="16200000">
                <a:pos x="wd2" y="hd2"/>
              </a:cxn>
            </a:cxnLst>
            <a:rect l="0" t="0" r="r" b="b"/>
            <a:pathLst>
              <a:path w="21600" h="21600" extrusionOk="0">
                <a:moveTo>
                  <a:pt x="224" y="0"/>
                </a:moveTo>
                <a:cubicBezTo>
                  <a:pt x="100" y="0"/>
                  <a:pt x="0" y="232"/>
                  <a:pt x="0" y="516"/>
                </a:cubicBezTo>
                <a:lnTo>
                  <a:pt x="0" y="18789"/>
                </a:lnTo>
                <a:cubicBezTo>
                  <a:pt x="0" y="19073"/>
                  <a:pt x="100" y="19305"/>
                  <a:pt x="224" y="19305"/>
                </a:cubicBezTo>
                <a:lnTo>
                  <a:pt x="17228" y="19305"/>
                </a:lnTo>
                <a:lnTo>
                  <a:pt x="17850" y="21600"/>
                </a:lnTo>
                <a:lnTo>
                  <a:pt x="18471" y="19305"/>
                </a:lnTo>
                <a:lnTo>
                  <a:pt x="21376" y="19305"/>
                </a:lnTo>
                <a:cubicBezTo>
                  <a:pt x="21500" y="19305"/>
                  <a:pt x="21600" y="19073"/>
                  <a:pt x="21600" y="18789"/>
                </a:cubicBezTo>
                <a:lnTo>
                  <a:pt x="21600" y="516"/>
                </a:lnTo>
                <a:cubicBezTo>
                  <a:pt x="21600" y="232"/>
                  <a:pt x="21500" y="0"/>
                  <a:pt x="21376" y="0"/>
                </a:cubicBezTo>
                <a:lnTo>
                  <a:pt x="224" y="0"/>
                </a:lnTo>
                <a:close/>
              </a:path>
            </a:pathLst>
          </a:custGeom>
          <a:solidFill>
            <a:schemeClr val="accent1"/>
          </a:solidFill>
          <a:ln w="12700">
            <a:miter lim="400000"/>
          </a:ln>
        </p:spPr>
        <p:txBody>
          <a:bodyPr lIns="50800" tIns="50800" rIns="50800" bIns="50800" anchor="ctr"/>
          <a:lstStyle/>
          <a:p>
            <a:pPr algn="ctr">
              <a:lnSpc>
                <a:spcPct val="80000"/>
              </a:lnSpc>
              <a:spcBef>
                <a:spcPts val="0"/>
              </a:spcBef>
              <a:defRPr sz="2800" cap="all">
                <a:solidFill>
                  <a:srgbClr val="FFFFFF"/>
                </a:solidFill>
                <a:latin typeface="+mn-lt"/>
                <a:ea typeface="+mn-ea"/>
                <a:cs typeface="+mn-cs"/>
                <a:sym typeface="DIN Condensed"/>
              </a:defRPr>
            </a:pPr>
            <a:endParaRPr/>
          </a:p>
        </p:txBody>
      </p:sp>
      <p:sp>
        <p:nvSpPr>
          <p:cNvPr id="122" name="Type a quote here."/>
          <p:cNvSpPr txBox="1">
            <a:spLocks noGrp="1"/>
          </p:cNvSpPr>
          <p:nvPr>
            <p:ph type="body" sz="quarter" idx="13"/>
          </p:nvPr>
        </p:nvSpPr>
        <p:spPr>
          <a:xfrm>
            <a:off x="889000" y="2908300"/>
            <a:ext cx="11226800" cy="1297944"/>
          </a:xfrm>
          <a:prstGeom prst="rect">
            <a:avLst/>
          </a:prstGeom>
        </p:spPr>
        <p:txBody>
          <a:bodyPr>
            <a:spAutoFit/>
          </a:bodyPr>
          <a:lstStyle>
            <a:lvl1pPr marL="0" indent="0">
              <a:lnSpc>
                <a:spcPct val="80000"/>
              </a:lnSpc>
              <a:spcBef>
                <a:spcPts val="0"/>
              </a:spcBef>
              <a:buClrTx/>
              <a:buSzTx/>
              <a:buFontTx/>
              <a:buNone/>
              <a:defRPr sz="9400" cap="all">
                <a:solidFill>
                  <a:srgbClr val="FFFFFF"/>
                </a:solidFill>
                <a:latin typeface="+mn-lt"/>
                <a:ea typeface="+mn-ea"/>
                <a:cs typeface="+mn-cs"/>
                <a:sym typeface="DIN Condensed"/>
              </a:defRPr>
            </a:lvl1pPr>
          </a:lstStyle>
          <a:p>
            <a:r>
              <a:t>Type a quote here.</a:t>
            </a:r>
          </a:p>
        </p:txBody>
      </p:sp>
      <p:sp>
        <p:nvSpPr>
          <p:cNvPr id="123" name="Johnny Appleseed"/>
          <p:cNvSpPr txBox="1">
            <a:spLocks noGrp="1"/>
          </p:cNvSpPr>
          <p:nvPr>
            <p:ph type="body" sz="quarter" idx="14"/>
          </p:nvPr>
        </p:nvSpPr>
        <p:spPr>
          <a:xfrm>
            <a:off x="406400" y="7789333"/>
            <a:ext cx="12192000" cy="863604"/>
          </a:xfrm>
          <a:prstGeom prst="rect">
            <a:avLst/>
          </a:prstGeom>
        </p:spPr>
        <p:txBody>
          <a:bodyPr>
            <a:spAutoFit/>
          </a:bodyPr>
          <a:lstStyle>
            <a:lvl1pPr marL="0" indent="0" algn="r">
              <a:lnSpc>
                <a:spcPct val="80000"/>
              </a:lnSpc>
              <a:spcBef>
                <a:spcPts val="0"/>
              </a:spcBef>
              <a:buClrTx/>
              <a:buSzTx/>
              <a:buFontTx/>
              <a:buNone/>
              <a:defRPr sz="6000">
                <a:latin typeface="+mn-lt"/>
                <a:ea typeface="+mn-ea"/>
                <a:cs typeface="+mn-cs"/>
                <a:sym typeface="DIN Condensed"/>
              </a:defRPr>
            </a:lvl1pPr>
          </a:lstStyle>
          <a:p>
            <a:r>
              <a:t>Johnny Appleseed</a:t>
            </a:r>
          </a:p>
        </p:txBody>
      </p:sp>
      <p:sp>
        <p:nvSpPr>
          <p:cNvPr id="124" name="Text"/>
          <p:cNvSpPr txBox="1">
            <a:spLocks noGrp="1"/>
          </p:cNvSpPr>
          <p:nvPr>
            <p:ph type="body" sz="quarter" idx="15"/>
          </p:nvPr>
        </p:nvSpPr>
        <p:spPr>
          <a:xfrm>
            <a:off x="406400" y="457200"/>
            <a:ext cx="11176000" cy="457200"/>
          </a:xfrm>
          <a:prstGeom prst="rect">
            <a:avLst/>
          </a:prstGeom>
        </p:spPr>
        <p:txBody>
          <a:bodyPr anchor="b">
            <a:spAutoFit/>
          </a:bodyPr>
          <a:lstStyle>
            <a:lvl1pPr marL="0" indent="0" defTabSz="457200">
              <a:lnSpc>
                <a:spcPct val="80000"/>
              </a:lnSpc>
              <a:spcBef>
                <a:spcPts val="0"/>
              </a:spcBef>
              <a:buClrTx/>
              <a:buSzTx/>
              <a:buFontTx/>
              <a:buNone/>
              <a:defRPr sz="2400" cap="all" spc="120">
                <a:latin typeface="DIN Alternate"/>
                <a:ea typeface="DIN Alternate"/>
                <a:cs typeface="DIN Alternate"/>
                <a:sym typeface="DIN Alternate"/>
              </a:defRPr>
            </a:lvl1pPr>
          </a:lstStyle>
          <a:p>
            <a:r>
              <a:t>Text</a:t>
            </a:r>
          </a:p>
        </p:txBody>
      </p:sp>
      <p:sp>
        <p:nvSpPr>
          <p:cNvPr id="1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Quote Alt">
    <p:bg>
      <p:bgPr>
        <a:solidFill>
          <a:schemeClr val="accent1"/>
        </a:solidFill>
        <a:effectLst/>
      </p:bgPr>
    </p:bg>
    <p:spTree>
      <p:nvGrpSpPr>
        <p:cNvPr id="1" name=""/>
        <p:cNvGrpSpPr/>
        <p:nvPr/>
      </p:nvGrpSpPr>
      <p:grpSpPr>
        <a:xfrm>
          <a:off x="0" y="0"/>
          <a:ext cx="0" cy="0"/>
          <a:chOff x="0" y="0"/>
          <a:chExt cx="0" cy="0"/>
        </a:xfrm>
      </p:grpSpPr>
      <p:sp>
        <p:nvSpPr>
          <p:cNvPr id="132" name="Type a quote here."/>
          <p:cNvSpPr txBox="1">
            <a:spLocks noGrp="1"/>
          </p:cNvSpPr>
          <p:nvPr>
            <p:ph type="body" sz="quarter" idx="13"/>
          </p:nvPr>
        </p:nvSpPr>
        <p:spPr>
          <a:xfrm>
            <a:off x="5892800" y="2641600"/>
            <a:ext cx="6705600" cy="2501900"/>
          </a:xfrm>
          <a:prstGeom prst="rect">
            <a:avLst/>
          </a:prstGeom>
        </p:spPr>
        <p:txBody>
          <a:bodyPr>
            <a:spAutoFit/>
          </a:bodyPr>
          <a:lstStyle>
            <a:lvl1pPr marL="0" indent="0">
              <a:lnSpc>
                <a:spcPct val="80000"/>
              </a:lnSpc>
              <a:spcBef>
                <a:spcPts val="0"/>
              </a:spcBef>
              <a:buClrTx/>
              <a:buSzTx/>
              <a:buFontTx/>
              <a:buNone/>
              <a:defRPr sz="9400" cap="all">
                <a:solidFill>
                  <a:srgbClr val="FFFFFF"/>
                </a:solidFill>
                <a:latin typeface="+mn-lt"/>
                <a:ea typeface="+mn-ea"/>
                <a:cs typeface="+mn-cs"/>
                <a:sym typeface="DIN Condensed"/>
              </a:defRPr>
            </a:lvl1pPr>
          </a:lstStyle>
          <a:p>
            <a:r>
              <a:t>Type a quote here.</a:t>
            </a:r>
          </a:p>
        </p:txBody>
      </p:sp>
      <p:sp>
        <p:nvSpPr>
          <p:cNvPr id="133" name="Image"/>
          <p:cNvSpPr>
            <a:spLocks noGrp="1"/>
          </p:cNvSpPr>
          <p:nvPr>
            <p:ph type="pic" idx="14"/>
          </p:nvPr>
        </p:nvSpPr>
        <p:spPr>
          <a:xfrm>
            <a:off x="-1016000" y="-12700"/>
            <a:ext cx="8860898" cy="9779000"/>
          </a:xfrm>
          <a:prstGeom prst="rect">
            <a:avLst/>
          </a:prstGeom>
        </p:spPr>
        <p:txBody>
          <a:bodyPr lIns="91439" tIns="45719" rIns="91439" bIns="45719">
            <a:noAutofit/>
          </a:bodyPr>
          <a:lstStyle/>
          <a:p>
            <a:endParaRPr/>
          </a:p>
        </p:txBody>
      </p:sp>
      <p:sp>
        <p:nvSpPr>
          <p:cNvPr id="134" name="Johnny Appleseed"/>
          <p:cNvSpPr txBox="1">
            <a:spLocks noGrp="1"/>
          </p:cNvSpPr>
          <p:nvPr>
            <p:ph type="body" sz="quarter" idx="15"/>
          </p:nvPr>
        </p:nvSpPr>
        <p:spPr>
          <a:xfrm>
            <a:off x="5892800" y="7789333"/>
            <a:ext cx="6705600" cy="863604"/>
          </a:xfrm>
          <a:prstGeom prst="rect">
            <a:avLst/>
          </a:prstGeom>
        </p:spPr>
        <p:txBody>
          <a:bodyPr anchor="ctr">
            <a:spAutoFit/>
          </a:bodyPr>
          <a:lstStyle>
            <a:lvl1pPr marL="0" indent="0" defTabSz="457200">
              <a:spcBef>
                <a:spcPts val="0"/>
              </a:spcBef>
              <a:buClrTx/>
              <a:buSzTx/>
              <a:buFontTx/>
              <a:buNone/>
              <a:defRPr sz="6000">
                <a:solidFill>
                  <a:srgbClr val="232323"/>
                </a:solidFill>
                <a:latin typeface="+mn-lt"/>
                <a:ea typeface="+mn-ea"/>
                <a:cs typeface="+mn-cs"/>
                <a:sym typeface="DIN Condensed"/>
              </a:defRPr>
            </a:lvl1pPr>
          </a:lstStyle>
          <a:p>
            <a:r>
              <a:t>Johnny Appleseed</a:t>
            </a:r>
          </a:p>
        </p:txBody>
      </p:sp>
      <p:sp>
        <p:nvSpPr>
          <p:cNvPr id="13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Photo">
    <p:bg>
      <p:bgPr>
        <a:solidFill>
          <a:srgbClr val="222222"/>
        </a:solidFill>
        <a:effectLst/>
      </p:bgPr>
    </p:bg>
    <p:spTree>
      <p:nvGrpSpPr>
        <p:cNvPr id="1" name=""/>
        <p:cNvGrpSpPr/>
        <p:nvPr/>
      </p:nvGrpSpPr>
      <p:grpSpPr>
        <a:xfrm>
          <a:off x="0" y="0"/>
          <a:ext cx="0" cy="0"/>
          <a:chOff x="0" y="0"/>
          <a:chExt cx="0" cy="0"/>
        </a:xfrm>
      </p:grpSpPr>
      <p:sp>
        <p:nvSpPr>
          <p:cNvPr id="142" name="Image"/>
          <p:cNvSpPr>
            <a:spLocks noGrp="1"/>
          </p:cNvSpPr>
          <p:nvPr>
            <p:ph type="pic" idx="13"/>
          </p:nvPr>
        </p:nvSpPr>
        <p:spPr>
          <a:xfrm>
            <a:off x="-914400" y="-12700"/>
            <a:ext cx="14814645" cy="9779000"/>
          </a:xfrm>
          <a:prstGeom prst="rect">
            <a:avLst/>
          </a:prstGeom>
        </p:spPr>
        <p:txBody>
          <a:bodyPr lIns="91439" tIns="45719" rIns="91439" bIns="45719">
            <a:noAutofit/>
          </a:bodyPr>
          <a:lstStyle/>
          <a:p>
            <a:endParaRPr/>
          </a:p>
        </p:txBody>
      </p:sp>
      <p:sp>
        <p:nvSpPr>
          <p:cNvPr id="14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Blank">
    <p:bg>
      <p:bgPr>
        <a:solidFill>
          <a:srgbClr val="222222"/>
        </a:solidFill>
        <a:effectLst/>
      </p:bgPr>
    </p:bg>
    <p:spTree>
      <p:nvGrpSpPr>
        <p:cNvPr id="1" name=""/>
        <p:cNvGrpSpPr/>
        <p:nvPr/>
      </p:nvGrpSpPr>
      <p:grpSpPr>
        <a:xfrm>
          <a:off x="0" y="0"/>
          <a:ext cx="0" cy="0"/>
          <a:chOff x="0" y="0"/>
          <a:chExt cx="0" cy="0"/>
        </a:xfrm>
      </p:grpSpPr>
      <p:sp>
        <p:nvSpPr>
          <p:cNvPr id="1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Blank Alt">
    <p:spTree>
      <p:nvGrpSpPr>
        <p:cNvPr id="1" name=""/>
        <p:cNvGrpSpPr/>
        <p:nvPr/>
      </p:nvGrpSpPr>
      <p:grpSpPr>
        <a:xfrm>
          <a:off x="0" y="0"/>
          <a:ext cx="0" cy="0"/>
          <a:chOff x="0" y="0"/>
          <a:chExt cx="0" cy="0"/>
        </a:xfrm>
      </p:grpSpPr>
      <p:sp>
        <p:nvSpPr>
          <p:cNvPr id="15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Photo - Horizontal">
    <p:bg>
      <p:bgPr>
        <a:solidFill>
          <a:srgbClr val="222222"/>
        </a:solidFill>
        <a:effectLst/>
      </p:bgPr>
    </p:bg>
    <p:spTree>
      <p:nvGrpSpPr>
        <p:cNvPr id="1" name=""/>
        <p:cNvGrpSpPr/>
        <p:nvPr/>
      </p:nvGrpSpPr>
      <p:grpSpPr>
        <a:xfrm>
          <a:off x="0" y="0"/>
          <a:ext cx="0" cy="0"/>
          <a:chOff x="0" y="0"/>
          <a:chExt cx="0" cy="0"/>
        </a:xfrm>
      </p:grpSpPr>
      <p:sp>
        <p:nvSpPr>
          <p:cNvPr id="22" name="Image"/>
          <p:cNvSpPr>
            <a:spLocks noGrp="1"/>
          </p:cNvSpPr>
          <p:nvPr>
            <p:ph type="pic" idx="13"/>
          </p:nvPr>
        </p:nvSpPr>
        <p:spPr>
          <a:xfrm>
            <a:off x="-914400" y="-12700"/>
            <a:ext cx="14814645" cy="9779000"/>
          </a:xfrm>
          <a:prstGeom prst="rect">
            <a:avLst/>
          </a:prstGeom>
        </p:spPr>
        <p:txBody>
          <a:bodyPr lIns="91439" tIns="45719" rIns="91439" bIns="45719">
            <a:noAutofit/>
          </a:bodyPr>
          <a:lstStyle/>
          <a:p>
            <a:endParaRPr/>
          </a:p>
        </p:txBody>
      </p:sp>
      <p:sp>
        <p:nvSpPr>
          <p:cNvPr id="23" name="Line"/>
          <p:cNvSpPr>
            <a:spLocks noGrp="1"/>
          </p:cNvSpPr>
          <p:nvPr>
            <p:ph type="body" sz="quarter" idx="14"/>
          </p:nvPr>
        </p:nvSpPr>
        <p:spPr>
          <a:xfrm flipV="1">
            <a:off x="406400" y="6140894"/>
            <a:ext cx="12192000" cy="263"/>
          </a:xfrm>
          <a:prstGeom prst="line">
            <a:avLst/>
          </a:prstGeom>
          <a:ln w="38100">
            <a:solidFill>
              <a:srgbClr val="A6AAA9"/>
            </a:solidFill>
          </a:ln>
        </p:spPr>
        <p:txBody>
          <a:bodyPr anchor="ctr">
            <a:noAutofit/>
          </a:bodyPr>
          <a:lstStyle/>
          <a:p>
            <a:pPr marL="0" indent="0" defTabSz="457200">
              <a:spcBef>
                <a:spcPts val="0"/>
              </a:spcBef>
              <a:buClrTx/>
              <a:buSzTx/>
              <a:buFontTx/>
              <a:buNone/>
              <a:defRPr sz="1200">
                <a:solidFill>
                  <a:srgbClr val="000000"/>
                </a:solidFill>
                <a:latin typeface="Helvetica"/>
                <a:ea typeface="Helvetica"/>
                <a:cs typeface="Helvetica"/>
                <a:sym typeface="Helvetica"/>
              </a:defRPr>
            </a:pPr>
            <a:endParaRPr/>
          </a:p>
        </p:txBody>
      </p:sp>
      <p:sp>
        <p:nvSpPr>
          <p:cNvPr id="24" name="Title Text"/>
          <p:cNvSpPr txBox="1">
            <a:spLocks noGrp="1"/>
          </p:cNvSpPr>
          <p:nvPr>
            <p:ph type="title"/>
          </p:nvPr>
        </p:nvSpPr>
        <p:spPr>
          <a:xfrm>
            <a:off x="406400" y="6426200"/>
            <a:ext cx="12192000" cy="2705100"/>
          </a:xfrm>
          <a:prstGeom prst="rect">
            <a:avLst/>
          </a:prstGeom>
        </p:spPr>
        <p:txBody>
          <a:bodyPr/>
          <a:lstStyle>
            <a:lvl1pPr>
              <a:spcBef>
                <a:spcPts val="0"/>
              </a:spcBef>
              <a:defRPr sz="17000"/>
            </a:lvl1pPr>
          </a:lstStyle>
          <a:p>
            <a:r>
              <a:t>Title Text</a:t>
            </a:r>
          </a:p>
        </p:txBody>
      </p:sp>
      <p:sp>
        <p:nvSpPr>
          <p:cNvPr id="25" name="Body Level One…"/>
          <p:cNvSpPr txBox="1">
            <a:spLocks noGrp="1"/>
          </p:cNvSpPr>
          <p:nvPr>
            <p:ph type="body" sz="quarter" idx="1"/>
          </p:nvPr>
        </p:nvSpPr>
        <p:spPr>
          <a:xfrm>
            <a:off x="406400" y="4267200"/>
            <a:ext cx="12192000" cy="1803400"/>
          </a:xfrm>
          <a:prstGeom prst="rect">
            <a:avLst/>
          </a:prstGeom>
        </p:spPr>
        <p:txBody>
          <a:bodyPr anchor="b"/>
          <a:lstStyle>
            <a:lvl1pPr marL="0" indent="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1pPr>
            <a:lvl2pPr marL="0" indent="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2pPr>
            <a:lvl3pPr marL="0" indent="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3pPr>
            <a:lvl4pPr marL="0" indent="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4pPr>
            <a:lvl5pPr marL="0" indent="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5pPr>
          </a:lstStyle>
          <a:p>
            <a:r>
              <a:t>Body Level One</a:t>
            </a:r>
          </a:p>
          <a:p>
            <a:pPr lvl="1"/>
            <a:r>
              <a:t>Body Level Two</a:t>
            </a:r>
          </a:p>
          <a:p>
            <a:pPr lvl="2"/>
            <a:r>
              <a:t>Body Level Three</a:t>
            </a:r>
          </a:p>
          <a:p>
            <a:pPr lvl="3"/>
            <a:r>
              <a:t>Body Level Four</a:t>
            </a:r>
          </a:p>
          <a:p>
            <a:pPr lvl="4"/>
            <a:r>
              <a:t>Body Level Five</a:t>
            </a:r>
          </a:p>
        </p:txBody>
      </p:sp>
      <p:sp>
        <p:nvSpPr>
          <p:cNvPr id="26" name="Slide Number"/>
          <p:cNvSpPr txBox="1">
            <a:spLocks noGrp="1"/>
          </p:cNvSpPr>
          <p:nvPr>
            <p:ph type="sldNum" sz="quarter" idx="2"/>
          </p:nvPr>
        </p:nvSpPr>
        <p:spPr>
          <a:xfrm>
            <a:off x="12194440" y="431800"/>
            <a:ext cx="406898" cy="4572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Title &amp; Subtitle Alt">
    <p:spTree>
      <p:nvGrpSpPr>
        <p:cNvPr id="1" name=""/>
        <p:cNvGrpSpPr/>
        <p:nvPr/>
      </p:nvGrpSpPr>
      <p:grpSpPr>
        <a:xfrm>
          <a:off x="0" y="0"/>
          <a:ext cx="0" cy="0"/>
          <a:chOff x="0" y="0"/>
          <a:chExt cx="0" cy="0"/>
        </a:xfrm>
      </p:grpSpPr>
      <p:sp>
        <p:nvSpPr>
          <p:cNvPr id="33" name="Line"/>
          <p:cNvSpPr/>
          <p:nvPr/>
        </p:nvSpPr>
        <p:spPr>
          <a:xfrm flipV="1">
            <a:off x="406400" y="6140894"/>
            <a:ext cx="12192000" cy="263"/>
          </a:xfrm>
          <a:prstGeom prst="line">
            <a:avLst/>
          </a:prstGeom>
          <a:ln w="38100">
            <a:solidFill>
              <a:srgbClr val="A6AAA9"/>
            </a:solidFill>
            <a:miter lim="400000"/>
          </a:ln>
        </p:spPr>
        <p:txBody>
          <a:bodyPr lIns="50800" tIns="50800" rIns="50800" bIns="50800" anchor="ctr"/>
          <a:lstStyle/>
          <a:p>
            <a:pPr defTabSz="457200">
              <a:spcBef>
                <a:spcPts val="0"/>
              </a:spcBef>
              <a:defRPr sz="1200">
                <a:solidFill>
                  <a:srgbClr val="000000"/>
                </a:solidFill>
                <a:latin typeface="Helvetica"/>
                <a:ea typeface="Helvetica"/>
                <a:cs typeface="Helvetica"/>
                <a:sym typeface="Helvetica"/>
              </a:defRPr>
            </a:pPr>
            <a:endParaRPr/>
          </a:p>
        </p:txBody>
      </p:sp>
      <p:sp>
        <p:nvSpPr>
          <p:cNvPr id="34" name="Title Text"/>
          <p:cNvSpPr txBox="1">
            <a:spLocks noGrp="1"/>
          </p:cNvSpPr>
          <p:nvPr>
            <p:ph type="title"/>
          </p:nvPr>
        </p:nvSpPr>
        <p:spPr>
          <a:xfrm>
            <a:off x="406400" y="6426200"/>
            <a:ext cx="12192000" cy="2705100"/>
          </a:xfrm>
          <a:prstGeom prst="rect">
            <a:avLst/>
          </a:prstGeom>
        </p:spPr>
        <p:txBody>
          <a:bodyPr/>
          <a:lstStyle>
            <a:lvl1pPr>
              <a:spcBef>
                <a:spcPts val="0"/>
              </a:spcBef>
              <a:defRPr sz="17000"/>
            </a:lvl1pPr>
          </a:lstStyle>
          <a:p>
            <a:r>
              <a:t>Title Text</a:t>
            </a:r>
          </a:p>
        </p:txBody>
      </p:sp>
      <p:sp>
        <p:nvSpPr>
          <p:cNvPr id="35" name="Body Level One…"/>
          <p:cNvSpPr txBox="1">
            <a:spLocks noGrp="1"/>
          </p:cNvSpPr>
          <p:nvPr>
            <p:ph type="body" sz="quarter" idx="1"/>
          </p:nvPr>
        </p:nvSpPr>
        <p:spPr>
          <a:xfrm>
            <a:off x="406400" y="4267200"/>
            <a:ext cx="12192000" cy="1803400"/>
          </a:xfrm>
          <a:prstGeom prst="rect">
            <a:avLst/>
          </a:prstGeom>
        </p:spPr>
        <p:txBody>
          <a:bodyPr anchor="b"/>
          <a:lstStyle>
            <a:lvl1pPr marL="0" indent="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1pPr>
            <a:lvl2pPr marL="0" indent="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2pPr>
            <a:lvl3pPr marL="0" indent="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3pPr>
            <a:lvl4pPr marL="0" indent="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4pPr>
            <a:lvl5pPr marL="0" indent="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5pPr>
          </a:lstStyle>
          <a:p>
            <a:r>
              <a:t>Body Level One</a:t>
            </a:r>
          </a:p>
          <a:p>
            <a:pPr lvl="1"/>
            <a:r>
              <a:t>Body Level Two</a:t>
            </a:r>
          </a:p>
          <a:p>
            <a:pPr lvl="2"/>
            <a:r>
              <a:t>Body Level Three</a:t>
            </a:r>
          </a:p>
          <a:p>
            <a:pPr lvl="3"/>
            <a:r>
              <a:t>Body Level Four</a:t>
            </a:r>
          </a:p>
          <a:p>
            <a:pPr lvl="4"/>
            <a:r>
              <a:t>Body Level Five</a:t>
            </a:r>
          </a:p>
        </p:txBody>
      </p:sp>
      <p:sp>
        <p:nvSpPr>
          <p:cNvPr id="36" name="Slide Number"/>
          <p:cNvSpPr txBox="1">
            <a:spLocks noGrp="1"/>
          </p:cNvSpPr>
          <p:nvPr>
            <p:ph type="sldNum" sz="quarter" idx="2"/>
          </p:nvPr>
        </p:nvSpPr>
        <p:spPr>
          <a:xfrm>
            <a:off x="12161859" y="419100"/>
            <a:ext cx="406898" cy="4572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Title - Center">
    <p:bg>
      <p:bgPr>
        <a:solidFill>
          <a:srgbClr val="222222"/>
        </a:solidFill>
        <a:effectLst/>
      </p:bgPr>
    </p:bg>
    <p:spTree>
      <p:nvGrpSpPr>
        <p:cNvPr id="1" name=""/>
        <p:cNvGrpSpPr/>
        <p:nvPr/>
      </p:nvGrpSpPr>
      <p:grpSpPr>
        <a:xfrm>
          <a:off x="0" y="0"/>
          <a:ext cx="0" cy="0"/>
          <a:chOff x="0" y="0"/>
          <a:chExt cx="0" cy="0"/>
        </a:xfrm>
      </p:grpSpPr>
      <p:sp>
        <p:nvSpPr>
          <p:cNvPr id="43" name="Title Text"/>
          <p:cNvSpPr txBox="1">
            <a:spLocks noGrp="1"/>
          </p:cNvSpPr>
          <p:nvPr>
            <p:ph type="title"/>
          </p:nvPr>
        </p:nvSpPr>
        <p:spPr>
          <a:xfrm>
            <a:off x="406400" y="4038600"/>
            <a:ext cx="12192000" cy="4521200"/>
          </a:xfrm>
          <a:prstGeom prst="rect">
            <a:avLst/>
          </a:prstGeom>
        </p:spPr>
        <p:txBody>
          <a:bodyPr/>
          <a:lstStyle>
            <a:lvl1pPr>
              <a:spcBef>
                <a:spcPts val="0"/>
              </a:spcBef>
              <a:defRPr sz="17000"/>
            </a:lvl1pPr>
          </a:lstStyle>
          <a:p>
            <a:r>
              <a:t>Title Text</a:t>
            </a:r>
          </a:p>
        </p:txBody>
      </p:sp>
      <p:sp>
        <p:nvSpPr>
          <p:cNvPr id="44" name="Slide Number"/>
          <p:cNvSpPr txBox="1">
            <a:spLocks noGrp="1"/>
          </p:cNvSpPr>
          <p:nvPr>
            <p:ph type="sldNum" sz="quarter" idx="2"/>
          </p:nvPr>
        </p:nvSpPr>
        <p:spPr>
          <a:xfrm>
            <a:off x="12194440" y="431800"/>
            <a:ext cx="406898" cy="4572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Photo - Vertical">
    <p:bg>
      <p:bgPr>
        <a:solidFill>
          <a:srgbClr val="222222"/>
        </a:solidFill>
        <a:effectLst/>
      </p:bgPr>
    </p:bg>
    <p:spTree>
      <p:nvGrpSpPr>
        <p:cNvPr id="1" name=""/>
        <p:cNvGrpSpPr/>
        <p:nvPr/>
      </p:nvGrpSpPr>
      <p:grpSpPr>
        <a:xfrm>
          <a:off x="0" y="0"/>
          <a:ext cx="0" cy="0"/>
          <a:chOff x="0" y="0"/>
          <a:chExt cx="0" cy="0"/>
        </a:xfrm>
      </p:grpSpPr>
      <p:sp>
        <p:nvSpPr>
          <p:cNvPr id="51" name="Line"/>
          <p:cNvSpPr/>
          <p:nvPr/>
        </p:nvSpPr>
        <p:spPr>
          <a:xfrm flipV="1">
            <a:off x="5892800" y="6141012"/>
            <a:ext cx="6705600" cy="145"/>
          </a:xfrm>
          <a:prstGeom prst="line">
            <a:avLst/>
          </a:prstGeom>
          <a:ln w="38100">
            <a:solidFill>
              <a:srgbClr val="A6AAA9"/>
            </a:solidFill>
            <a:miter lim="400000"/>
          </a:ln>
        </p:spPr>
        <p:txBody>
          <a:bodyPr lIns="50800" tIns="50800" rIns="50800" bIns="50800" anchor="ctr"/>
          <a:lstStyle/>
          <a:p>
            <a:pPr defTabSz="457200">
              <a:spcBef>
                <a:spcPts val="0"/>
              </a:spcBef>
              <a:defRPr sz="1200">
                <a:solidFill>
                  <a:srgbClr val="000000"/>
                </a:solidFill>
                <a:latin typeface="Helvetica"/>
                <a:ea typeface="Helvetica"/>
                <a:cs typeface="Helvetica"/>
                <a:sym typeface="Helvetica"/>
              </a:defRPr>
            </a:pPr>
            <a:endParaRPr/>
          </a:p>
        </p:txBody>
      </p:sp>
      <p:sp>
        <p:nvSpPr>
          <p:cNvPr id="52" name="Image"/>
          <p:cNvSpPr>
            <a:spLocks noGrp="1"/>
          </p:cNvSpPr>
          <p:nvPr>
            <p:ph type="pic" idx="13"/>
          </p:nvPr>
        </p:nvSpPr>
        <p:spPr>
          <a:xfrm>
            <a:off x="-1016000" y="-12700"/>
            <a:ext cx="8860898" cy="9779000"/>
          </a:xfrm>
          <a:prstGeom prst="rect">
            <a:avLst/>
          </a:prstGeom>
        </p:spPr>
        <p:txBody>
          <a:bodyPr lIns="91439" tIns="45719" rIns="91439" bIns="45719">
            <a:noAutofit/>
          </a:bodyPr>
          <a:lstStyle/>
          <a:p>
            <a:endParaRPr/>
          </a:p>
        </p:txBody>
      </p:sp>
      <p:sp>
        <p:nvSpPr>
          <p:cNvPr id="53" name="Title Text"/>
          <p:cNvSpPr txBox="1">
            <a:spLocks noGrp="1"/>
          </p:cNvSpPr>
          <p:nvPr>
            <p:ph type="title"/>
          </p:nvPr>
        </p:nvSpPr>
        <p:spPr>
          <a:xfrm>
            <a:off x="5892800" y="6426200"/>
            <a:ext cx="6705600" cy="2705100"/>
          </a:xfrm>
          <a:prstGeom prst="rect">
            <a:avLst/>
          </a:prstGeom>
        </p:spPr>
        <p:txBody>
          <a:bodyPr/>
          <a:lstStyle>
            <a:lvl1pPr>
              <a:spcBef>
                <a:spcPts val="0"/>
              </a:spcBef>
              <a:defRPr sz="17000"/>
            </a:lvl1pPr>
          </a:lstStyle>
          <a:p>
            <a:r>
              <a:t>Title Text</a:t>
            </a:r>
          </a:p>
        </p:txBody>
      </p:sp>
      <p:sp>
        <p:nvSpPr>
          <p:cNvPr id="54" name="Body Level One…"/>
          <p:cNvSpPr txBox="1">
            <a:spLocks noGrp="1"/>
          </p:cNvSpPr>
          <p:nvPr>
            <p:ph type="body" sz="quarter" idx="1"/>
          </p:nvPr>
        </p:nvSpPr>
        <p:spPr>
          <a:xfrm>
            <a:off x="5892800" y="4267200"/>
            <a:ext cx="6705600" cy="1803400"/>
          </a:xfrm>
          <a:prstGeom prst="rect">
            <a:avLst/>
          </a:prstGeom>
        </p:spPr>
        <p:txBody>
          <a:bodyPr anchor="b"/>
          <a:lstStyle>
            <a:lvl1pPr marL="0" indent="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1pPr>
            <a:lvl2pPr marL="0" indent="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2pPr>
            <a:lvl3pPr marL="0" indent="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3pPr>
            <a:lvl4pPr marL="0" indent="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4pPr>
            <a:lvl5pPr marL="0" indent="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5pPr>
          </a:lstStyle>
          <a:p>
            <a:r>
              <a:t>Body Level One</a:t>
            </a:r>
          </a:p>
          <a:p>
            <a:pPr lvl="1"/>
            <a:r>
              <a:t>Body Level Two</a:t>
            </a:r>
          </a:p>
          <a:p>
            <a:pPr lvl="2"/>
            <a:r>
              <a:t>Body Level Three</a:t>
            </a:r>
          </a:p>
          <a:p>
            <a:pPr lvl="3"/>
            <a:r>
              <a:t>Body Level Four</a:t>
            </a:r>
          </a:p>
          <a:p>
            <a:pPr lvl="4"/>
            <a:r>
              <a:t>Body Level Five</a:t>
            </a:r>
          </a:p>
        </p:txBody>
      </p:sp>
      <p:sp>
        <p:nvSpPr>
          <p:cNvPr id="55" name="Slide Number"/>
          <p:cNvSpPr txBox="1">
            <a:spLocks noGrp="1"/>
          </p:cNvSpPr>
          <p:nvPr>
            <p:ph type="sldNum" sz="quarter" idx="2"/>
          </p:nvPr>
        </p:nvSpPr>
        <p:spPr>
          <a:xfrm>
            <a:off x="12194440" y="431800"/>
            <a:ext cx="406898" cy="4572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62" name="Text"/>
          <p:cNvSpPr txBox="1">
            <a:spLocks noGrp="1"/>
          </p:cNvSpPr>
          <p:nvPr>
            <p:ph type="body" sz="quarter" idx="13"/>
          </p:nvPr>
        </p:nvSpPr>
        <p:spPr>
          <a:xfrm>
            <a:off x="406400" y="457200"/>
            <a:ext cx="11176000" cy="457200"/>
          </a:xfrm>
          <a:prstGeom prst="rect">
            <a:avLst/>
          </a:prstGeom>
        </p:spPr>
        <p:txBody>
          <a:bodyPr anchor="b">
            <a:spAutoFit/>
          </a:bodyPr>
          <a:lstStyle>
            <a:lvl1pPr marL="0" indent="0" defTabSz="457200">
              <a:lnSpc>
                <a:spcPct val="80000"/>
              </a:lnSpc>
              <a:spcBef>
                <a:spcPts val="0"/>
              </a:spcBef>
              <a:buClrTx/>
              <a:buSzTx/>
              <a:buFontTx/>
              <a:buNone/>
              <a:defRPr sz="2400" cap="all" spc="120">
                <a:latin typeface="DIN Alternate"/>
                <a:ea typeface="DIN Alternate"/>
                <a:cs typeface="DIN Alternate"/>
                <a:sym typeface="DIN Alternate"/>
              </a:defRPr>
            </a:lvl1pPr>
          </a:lstStyle>
          <a:p>
            <a:r>
              <a:t>Text</a:t>
            </a:r>
          </a:p>
        </p:txBody>
      </p:sp>
      <p:sp>
        <p:nvSpPr>
          <p:cNvPr id="63" name="Title Text"/>
          <p:cNvSpPr txBox="1">
            <a:spLocks noGrp="1"/>
          </p:cNvSpPr>
          <p:nvPr>
            <p:ph type="title"/>
          </p:nvPr>
        </p:nvSpPr>
        <p:spPr>
          <a:prstGeom prst="rect">
            <a:avLst/>
          </a:prstGeom>
        </p:spPr>
        <p:txBody>
          <a:bodyPr/>
          <a:lstStyle/>
          <a:p>
            <a:r>
              <a:t>Title Text</a:t>
            </a:r>
          </a:p>
        </p:txBody>
      </p:sp>
      <p:sp>
        <p:nvSpPr>
          <p:cNvPr id="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amp; Bullets">
    <p:bg>
      <p:bgPr>
        <a:solidFill>
          <a:srgbClr val="222222"/>
        </a:solidFill>
        <a:effectLst/>
      </p:bgPr>
    </p:bg>
    <p:spTree>
      <p:nvGrpSpPr>
        <p:cNvPr id="1" name=""/>
        <p:cNvGrpSpPr/>
        <p:nvPr/>
      </p:nvGrpSpPr>
      <p:grpSpPr>
        <a:xfrm>
          <a:off x="0" y="0"/>
          <a:ext cx="0" cy="0"/>
          <a:chOff x="0" y="0"/>
          <a:chExt cx="0" cy="0"/>
        </a:xfrm>
      </p:grpSpPr>
      <p:sp>
        <p:nvSpPr>
          <p:cNvPr id="71" name="Text"/>
          <p:cNvSpPr txBox="1">
            <a:spLocks noGrp="1"/>
          </p:cNvSpPr>
          <p:nvPr>
            <p:ph type="body" sz="quarter" idx="13"/>
          </p:nvPr>
        </p:nvSpPr>
        <p:spPr>
          <a:xfrm>
            <a:off x="406400" y="457200"/>
            <a:ext cx="11176000" cy="457200"/>
          </a:xfrm>
          <a:prstGeom prst="rect">
            <a:avLst/>
          </a:prstGeom>
        </p:spPr>
        <p:txBody>
          <a:bodyPr anchor="b">
            <a:spAutoFit/>
          </a:bodyPr>
          <a:lstStyle>
            <a:lvl1pPr marL="0" indent="0" defTabSz="457200">
              <a:lnSpc>
                <a:spcPct val="80000"/>
              </a:lnSpc>
              <a:spcBef>
                <a:spcPts val="0"/>
              </a:spcBef>
              <a:buClrTx/>
              <a:buSzTx/>
              <a:buFontTx/>
              <a:buNone/>
              <a:defRPr sz="2400" cap="all" spc="120">
                <a:latin typeface="DIN Alternate"/>
                <a:ea typeface="DIN Alternate"/>
                <a:cs typeface="DIN Alternate"/>
                <a:sym typeface="DIN Alternate"/>
              </a:defRPr>
            </a:lvl1pPr>
          </a:lstStyle>
          <a:p>
            <a:r>
              <a:t>Text</a:t>
            </a:r>
          </a:p>
        </p:txBody>
      </p:sp>
      <p:sp>
        <p:nvSpPr>
          <p:cNvPr id="72" name="Title Text"/>
          <p:cNvSpPr txBox="1">
            <a:spLocks noGrp="1"/>
          </p:cNvSpPr>
          <p:nvPr>
            <p:ph type="title"/>
          </p:nvPr>
        </p:nvSpPr>
        <p:spPr>
          <a:prstGeom prst="rect">
            <a:avLst/>
          </a:prstGeom>
        </p:spPr>
        <p:txBody>
          <a:bodyPr/>
          <a:lstStyle/>
          <a:p>
            <a:r>
              <a:t>Title Text</a:t>
            </a:r>
          </a:p>
        </p:txBody>
      </p:sp>
      <p:sp>
        <p:nvSpPr>
          <p:cNvPr id="73" name="Body Level One…"/>
          <p:cNvSpPr txBox="1">
            <a:spLocks noGrp="1"/>
          </p:cNvSpPr>
          <p:nvPr>
            <p:ph type="body" idx="1"/>
          </p:nvPr>
        </p:nvSpPr>
        <p:spPr>
          <a:prstGeom prst="rect">
            <a:avLst/>
          </a:prstGeom>
        </p:spPr>
        <p:txBody>
          <a:bodyPr/>
          <a:lstStyle>
            <a:lvl1pPr>
              <a:buClr>
                <a:schemeClr val="accent1"/>
              </a:buClr>
              <a:buChar char="▸"/>
            </a:lvl1pPr>
            <a:lvl2pPr>
              <a:buClr>
                <a:schemeClr val="accent1"/>
              </a:buClr>
              <a:buChar char="▸"/>
            </a:lvl2pPr>
            <a:lvl3pPr>
              <a:buClr>
                <a:schemeClr val="accent1"/>
              </a:buClr>
              <a:buChar char="▸"/>
            </a:lvl3pPr>
            <a:lvl4pPr>
              <a:buClr>
                <a:schemeClr val="accent1"/>
              </a:buClr>
              <a:buChar char="▸"/>
            </a:lvl4pPr>
            <a:lvl5pPr>
              <a:buClr>
                <a:schemeClr val="accent1"/>
              </a:buClr>
              <a:buChar char="▸"/>
            </a:lvl5pPr>
          </a:lstStyle>
          <a:p>
            <a:r>
              <a:t>Body Level One</a:t>
            </a:r>
          </a:p>
          <a:p>
            <a:pPr lvl="1"/>
            <a:r>
              <a:t>Body Level Two</a:t>
            </a:r>
          </a:p>
          <a:p>
            <a:pPr lvl="2"/>
            <a:r>
              <a:t>Body Level Three</a:t>
            </a:r>
          </a:p>
          <a:p>
            <a:pPr lvl="3"/>
            <a:r>
              <a:t>Body Level Four</a:t>
            </a:r>
          </a:p>
          <a:p>
            <a:pPr lvl="4"/>
            <a:r>
              <a:t>Body Level Five</a:t>
            </a:r>
          </a:p>
        </p:txBody>
      </p:sp>
      <p:sp>
        <p:nvSpPr>
          <p:cNvPr id="7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le &amp; Bullets Alt">
    <p:spTree>
      <p:nvGrpSpPr>
        <p:cNvPr id="1" name=""/>
        <p:cNvGrpSpPr/>
        <p:nvPr/>
      </p:nvGrpSpPr>
      <p:grpSpPr>
        <a:xfrm>
          <a:off x="0" y="0"/>
          <a:ext cx="0" cy="0"/>
          <a:chOff x="0" y="0"/>
          <a:chExt cx="0" cy="0"/>
        </a:xfrm>
      </p:grpSpPr>
      <p:sp>
        <p:nvSpPr>
          <p:cNvPr id="81" name="Text"/>
          <p:cNvSpPr txBox="1">
            <a:spLocks noGrp="1"/>
          </p:cNvSpPr>
          <p:nvPr>
            <p:ph type="body" sz="quarter" idx="13"/>
          </p:nvPr>
        </p:nvSpPr>
        <p:spPr>
          <a:xfrm>
            <a:off x="406400" y="457200"/>
            <a:ext cx="11176000" cy="457200"/>
          </a:xfrm>
          <a:prstGeom prst="rect">
            <a:avLst/>
          </a:prstGeom>
        </p:spPr>
        <p:txBody>
          <a:bodyPr anchor="b">
            <a:spAutoFit/>
          </a:bodyPr>
          <a:lstStyle>
            <a:lvl1pPr marL="0" indent="0" defTabSz="457200">
              <a:lnSpc>
                <a:spcPct val="80000"/>
              </a:lnSpc>
              <a:spcBef>
                <a:spcPts val="0"/>
              </a:spcBef>
              <a:buClrTx/>
              <a:buSzTx/>
              <a:buFontTx/>
              <a:buNone/>
              <a:defRPr sz="2400" cap="all" spc="120">
                <a:latin typeface="DIN Alternate"/>
                <a:ea typeface="DIN Alternate"/>
                <a:cs typeface="DIN Alternate"/>
                <a:sym typeface="DIN Alternate"/>
              </a:defRPr>
            </a:lvl1pPr>
          </a:lstStyle>
          <a:p>
            <a:r>
              <a:t>Text</a:t>
            </a:r>
          </a:p>
        </p:txBody>
      </p:sp>
      <p:sp>
        <p:nvSpPr>
          <p:cNvPr id="82" name="Title Text"/>
          <p:cNvSpPr txBox="1">
            <a:spLocks noGrp="1"/>
          </p:cNvSpPr>
          <p:nvPr>
            <p:ph type="title"/>
          </p:nvPr>
        </p:nvSpPr>
        <p:spPr>
          <a:prstGeom prst="rect">
            <a:avLst/>
          </a:prstGeom>
        </p:spPr>
        <p:txBody>
          <a:bodyPr/>
          <a:lstStyle/>
          <a:p>
            <a:r>
              <a:t>Title Text</a:t>
            </a:r>
          </a:p>
        </p:txBody>
      </p:sp>
      <p:sp>
        <p:nvSpPr>
          <p:cNvPr id="83" name="Body Level One…"/>
          <p:cNvSpPr txBox="1">
            <a:spLocks noGrp="1"/>
          </p:cNvSpPr>
          <p:nvPr>
            <p:ph type="body" idx="1"/>
          </p:nvPr>
        </p:nvSpPr>
        <p:spPr>
          <a:prstGeom prst="rect">
            <a:avLst/>
          </a:prstGeom>
        </p:spPr>
        <p:txBody>
          <a:bodyPr/>
          <a:lstStyle>
            <a:lvl1pPr>
              <a:buClr>
                <a:schemeClr val="accent1"/>
              </a:buClr>
              <a:buChar char="▸"/>
            </a:lvl1pPr>
            <a:lvl2pPr>
              <a:buClr>
                <a:schemeClr val="accent1"/>
              </a:buClr>
              <a:buChar char="▸"/>
            </a:lvl2pPr>
            <a:lvl3pPr>
              <a:buClr>
                <a:schemeClr val="accent1"/>
              </a:buClr>
              <a:buChar char="▸"/>
            </a:lvl3pPr>
            <a:lvl4pPr>
              <a:buClr>
                <a:schemeClr val="accent1"/>
              </a:buClr>
              <a:buChar char="▸"/>
            </a:lvl4pPr>
            <a:lvl5pPr>
              <a:buClr>
                <a:schemeClr val="accent1"/>
              </a:buClr>
              <a:buChar char="▸"/>
            </a:lvl5pPr>
          </a:lstStyle>
          <a:p>
            <a:r>
              <a:t>Body Level One</a:t>
            </a:r>
          </a:p>
          <a:p>
            <a:pPr lvl="1"/>
            <a:r>
              <a:t>Body Level Two</a:t>
            </a:r>
          </a:p>
          <a:p>
            <a:pPr lvl="2"/>
            <a:r>
              <a:t>Body Level Three</a:t>
            </a:r>
          </a:p>
          <a:p>
            <a:pPr lvl="3"/>
            <a:r>
              <a:t>Body Level Four</a:t>
            </a:r>
          </a:p>
          <a:p>
            <a:pPr lvl="4"/>
            <a:r>
              <a:t>Body Level Five</a:t>
            </a:r>
          </a:p>
        </p:txBody>
      </p:sp>
      <p:sp>
        <p:nvSpPr>
          <p:cNvPr id="8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Title, Bullets &amp; Photo">
    <p:bg>
      <p:bgPr>
        <a:solidFill>
          <a:srgbClr val="222222"/>
        </a:solidFill>
        <a:effectLst/>
      </p:bgPr>
    </p:bg>
    <p:spTree>
      <p:nvGrpSpPr>
        <p:cNvPr id="1" name=""/>
        <p:cNvGrpSpPr/>
        <p:nvPr/>
      </p:nvGrpSpPr>
      <p:grpSpPr>
        <a:xfrm>
          <a:off x="0" y="0"/>
          <a:ext cx="0" cy="0"/>
          <a:chOff x="0" y="0"/>
          <a:chExt cx="0" cy="0"/>
        </a:xfrm>
      </p:grpSpPr>
      <p:sp>
        <p:nvSpPr>
          <p:cNvPr id="91" name="Text"/>
          <p:cNvSpPr txBox="1">
            <a:spLocks noGrp="1"/>
          </p:cNvSpPr>
          <p:nvPr>
            <p:ph type="body" sz="quarter" idx="13"/>
          </p:nvPr>
        </p:nvSpPr>
        <p:spPr>
          <a:xfrm>
            <a:off x="406400" y="457200"/>
            <a:ext cx="11176000" cy="457200"/>
          </a:xfrm>
          <a:prstGeom prst="rect">
            <a:avLst/>
          </a:prstGeom>
        </p:spPr>
        <p:txBody>
          <a:bodyPr anchor="b">
            <a:spAutoFit/>
          </a:bodyPr>
          <a:lstStyle>
            <a:lvl1pPr marL="0" indent="0" defTabSz="457200">
              <a:lnSpc>
                <a:spcPct val="80000"/>
              </a:lnSpc>
              <a:spcBef>
                <a:spcPts val="0"/>
              </a:spcBef>
              <a:buClrTx/>
              <a:buSzTx/>
              <a:buFontTx/>
              <a:buNone/>
              <a:defRPr sz="2400" cap="all" spc="120">
                <a:latin typeface="DIN Alternate"/>
                <a:ea typeface="DIN Alternate"/>
                <a:cs typeface="DIN Alternate"/>
                <a:sym typeface="DIN Alternate"/>
              </a:defRPr>
            </a:lvl1pPr>
          </a:lstStyle>
          <a:p>
            <a:r>
              <a:t>Text</a:t>
            </a:r>
          </a:p>
        </p:txBody>
      </p:sp>
      <p:sp>
        <p:nvSpPr>
          <p:cNvPr id="92" name="Image"/>
          <p:cNvSpPr>
            <a:spLocks noGrp="1"/>
          </p:cNvSpPr>
          <p:nvPr>
            <p:ph type="pic" idx="14"/>
          </p:nvPr>
        </p:nvSpPr>
        <p:spPr>
          <a:xfrm>
            <a:off x="6665377" y="1219200"/>
            <a:ext cx="7445457" cy="8216900"/>
          </a:xfrm>
          <a:prstGeom prst="rect">
            <a:avLst/>
          </a:prstGeom>
        </p:spPr>
        <p:txBody>
          <a:bodyPr lIns="91439" tIns="45719" rIns="91439" bIns="45719">
            <a:noAutofit/>
          </a:bodyPr>
          <a:lstStyle/>
          <a:p>
            <a:endParaRPr/>
          </a:p>
        </p:txBody>
      </p:sp>
      <p:sp>
        <p:nvSpPr>
          <p:cNvPr id="93" name="Title Text"/>
          <p:cNvSpPr txBox="1">
            <a:spLocks noGrp="1"/>
          </p:cNvSpPr>
          <p:nvPr>
            <p:ph type="title"/>
          </p:nvPr>
        </p:nvSpPr>
        <p:spPr>
          <a:xfrm>
            <a:off x="406400" y="1536700"/>
            <a:ext cx="6299200" cy="723900"/>
          </a:xfrm>
          <a:prstGeom prst="rect">
            <a:avLst/>
          </a:prstGeom>
        </p:spPr>
        <p:txBody>
          <a:bodyPr/>
          <a:lstStyle/>
          <a:p>
            <a:r>
              <a:t>Title Text</a:t>
            </a:r>
          </a:p>
        </p:txBody>
      </p:sp>
      <p:sp>
        <p:nvSpPr>
          <p:cNvPr id="94" name="Body Level One…"/>
          <p:cNvSpPr txBox="1">
            <a:spLocks noGrp="1"/>
          </p:cNvSpPr>
          <p:nvPr>
            <p:ph type="body" sz="half" idx="1"/>
          </p:nvPr>
        </p:nvSpPr>
        <p:spPr>
          <a:xfrm>
            <a:off x="406400" y="2743200"/>
            <a:ext cx="6299200" cy="6108700"/>
          </a:xfrm>
          <a:prstGeom prst="rect">
            <a:avLst/>
          </a:prstGeom>
        </p:spPr>
        <p:txBody>
          <a:bodyPr/>
          <a:lstStyle>
            <a:lvl1pPr>
              <a:buClr>
                <a:schemeClr val="accent1"/>
              </a:buClr>
              <a:buChar char="▸"/>
              <a:defRPr sz="2800"/>
            </a:lvl1pPr>
            <a:lvl2pPr>
              <a:buClr>
                <a:schemeClr val="accent1"/>
              </a:buClr>
              <a:buChar char="▸"/>
              <a:defRPr sz="2800"/>
            </a:lvl2pPr>
            <a:lvl3pPr>
              <a:buClr>
                <a:schemeClr val="accent1"/>
              </a:buClr>
              <a:buChar char="▸"/>
              <a:defRPr sz="2800"/>
            </a:lvl3pPr>
            <a:lvl4pPr>
              <a:buClr>
                <a:schemeClr val="accent1"/>
              </a:buClr>
              <a:buChar char="▸"/>
              <a:defRPr sz="2800"/>
            </a:lvl4pPr>
            <a:lvl5pPr>
              <a:buClr>
                <a:schemeClr val="accent1"/>
              </a:buClr>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Line"/>
          <p:cNvSpPr/>
          <p:nvPr/>
        </p:nvSpPr>
        <p:spPr>
          <a:xfrm flipV="1">
            <a:off x="406400" y="993160"/>
            <a:ext cx="12192000" cy="263"/>
          </a:xfrm>
          <a:prstGeom prst="line">
            <a:avLst/>
          </a:prstGeom>
          <a:ln w="25400">
            <a:solidFill>
              <a:srgbClr val="A6AAA9"/>
            </a:solidFill>
            <a:miter lim="400000"/>
          </a:ln>
        </p:spPr>
        <p:txBody>
          <a:bodyPr lIns="50800" tIns="50800" rIns="50800" bIns="50800" anchor="ctr"/>
          <a:lstStyle/>
          <a:p>
            <a:pPr defTabSz="457200">
              <a:spcBef>
                <a:spcPts val="0"/>
              </a:spcBef>
              <a:defRPr sz="1200">
                <a:solidFill>
                  <a:srgbClr val="000000"/>
                </a:solidFill>
                <a:latin typeface="Helvetica"/>
                <a:ea typeface="Helvetica"/>
                <a:cs typeface="Helvetica"/>
                <a:sym typeface="Helvetica"/>
              </a:defRPr>
            </a:pPr>
            <a:endParaRPr/>
          </a:p>
        </p:txBody>
      </p:sp>
      <p:sp>
        <p:nvSpPr>
          <p:cNvPr id="3" name="Title Text"/>
          <p:cNvSpPr txBox="1">
            <a:spLocks noGrp="1"/>
          </p:cNvSpPr>
          <p:nvPr>
            <p:ph type="title"/>
          </p:nvPr>
        </p:nvSpPr>
        <p:spPr>
          <a:xfrm>
            <a:off x="406400" y="1536700"/>
            <a:ext cx="1219200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Title Text</a:t>
            </a:r>
          </a:p>
        </p:txBody>
      </p:sp>
      <p:sp>
        <p:nvSpPr>
          <p:cNvPr id="4" name="Body Level One…"/>
          <p:cNvSpPr txBox="1">
            <a:spLocks noGrp="1"/>
          </p:cNvSpPr>
          <p:nvPr>
            <p:ph type="body" idx="1"/>
          </p:nvPr>
        </p:nvSpPr>
        <p:spPr>
          <a:xfrm>
            <a:off x="406400" y="2743200"/>
            <a:ext cx="12192000" cy="61087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Body Level One</a:t>
            </a:r>
          </a:p>
          <a:p>
            <a:pPr lvl="1"/>
            <a:r>
              <a:t>Body Level Two</a:t>
            </a:r>
          </a:p>
          <a:p>
            <a:pPr lvl="2"/>
            <a:r>
              <a:t>Body Level Three</a:t>
            </a:r>
          </a:p>
          <a:p>
            <a:pPr lvl="3"/>
            <a:r>
              <a:t>Body Level Four</a:t>
            </a:r>
          </a:p>
          <a:p>
            <a:pPr lvl="4"/>
            <a:r>
              <a:t>Body Level Five</a:t>
            </a:r>
          </a:p>
        </p:txBody>
      </p:sp>
      <p:sp>
        <p:nvSpPr>
          <p:cNvPr id="5" name="Slide Number"/>
          <p:cNvSpPr txBox="1">
            <a:spLocks noGrp="1"/>
          </p:cNvSpPr>
          <p:nvPr>
            <p:ph type="sldNum" sz="quarter" idx="2"/>
          </p:nvPr>
        </p:nvSpPr>
        <p:spPr>
          <a:xfrm>
            <a:off x="12186622" y="431800"/>
            <a:ext cx="406897" cy="457200"/>
          </a:xfrm>
          <a:prstGeom prst="rect">
            <a:avLst/>
          </a:prstGeom>
          <a:ln w="12700">
            <a:miter lim="400000"/>
          </a:ln>
        </p:spPr>
        <p:txBody>
          <a:bodyPr wrap="none" lIns="50800" tIns="50800" rIns="50800" bIns="50800">
            <a:spAutoFit/>
          </a:bodyPr>
          <a:lstStyle>
            <a:lvl1pPr algn="r">
              <a:lnSpc>
                <a:spcPct val="80000"/>
              </a:lnSpc>
              <a:spcBef>
                <a:spcPts val="0"/>
              </a:spcBef>
              <a:defRPr sz="2400">
                <a:latin typeface="DIN Alternate"/>
                <a:ea typeface="DIN Alternate"/>
                <a:cs typeface="DIN Alternate"/>
                <a:sym typeface="DIN Alternate"/>
              </a:defRPr>
            </a:lvl1pPr>
          </a:lstStyle>
          <a:p>
            <a:fld id="{86CB4B4D-7CA3-9044-876B-883B54F8677D}" type="slidenum">
              <a:t>‹#›</a:t>
            </a:fld>
            <a:endParaRP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ransition spd="med"/>
  <p:txStyles>
    <p:titleStyle>
      <a:lvl1pPr marL="0" marR="0" indent="0" algn="l" defTabSz="584200" rtl="0" latinLnBrk="0">
        <a:lnSpc>
          <a:spcPct val="80000"/>
        </a:lnSpc>
        <a:spcBef>
          <a:spcPts val="2800"/>
        </a:spcBef>
        <a:spcAft>
          <a:spcPts val="0"/>
        </a:spcAft>
        <a:buClrTx/>
        <a:buSzTx/>
        <a:buFontTx/>
        <a:buNone/>
        <a:tabLst/>
        <a:defRPr sz="6000" b="0" i="0" u="none" strike="noStrike" cap="all" spc="0" baseline="0">
          <a:solidFill>
            <a:schemeClr val="accent1"/>
          </a:solidFill>
          <a:uFillTx/>
          <a:latin typeface="+mn-lt"/>
          <a:ea typeface="+mn-ea"/>
          <a:cs typeface="+mn-cs"/>
          <a:sym typeface="DIN Condensed"/>
        </a:defRPr>
      </a:lvl1pPr>
      <a:lvl2pPr marL="0" marR="0" indent="0" algn="l" defTabSz="584200" rtl="0" latinLnBrk="0">
        <a:lnSpc>
          <a:spcPct val="80000"/>
        </a:lnSpc>
        <a:spcBef>
          <a:spcPts val="2800"/>
        </a:spcBef>
        <a:spcAft>
          <a:spcPts val="0"/>
        </a:spcAft>
        <a:buClrTx/>
        <a:buSzTx/>
        <a:buFontTx/>
        <a:buNone/>
        <a:tabLst/>
        <a:defRPr sz="6000" b="0" i="0" u="none" strike="noStrike" cap="all" spc="0" baseline="0">
          <a:solidFill>
            <a:schemeClr val="accent1"/>
          </a:solidFill>
          <a:uFillTx/>
          <a:latin typeface="+mn-lt"/>
          <a:ea typeface="+mn-ea"/>
          <a:cs typeface="+mn-cs"/>
          <a:sym typeface="DIN Condensed"/>
        </a:defRPr>
      </a:lvl2pPr>
      <a:lvl3pPr marL="0" marR="0" indent="0" algn="l" defTabSz="584200" rtl="0" latinLnBrk="0">
        <a:lnSpc>
          <a:spcPct val="80000"/>
        </a:lnSpc>
        <a:spcBef>
          <a:spcPts val="2800"/>
        </a:spcBef>
        <a:spcAft>
          <a:spcPts val="0"/>
        </a:spcAft>
        <a:buClrTx/>
        <a:buSzTx/>
        <a:buFontTx/>
        <a:buNone/>
        <a:tabLst/>
        <a:defRPr sz="6000" b="0" i="0" u="none" strike="noStrike" cap="all" spc="0" baseline="0">
          <a:solidFill>
            <a:schemeClr val="accent1"/>
          </a:solidFill>
          <a:uFillTx/>
          <a:latin typeface="+mn-lt"/>
          <a:ea typeface="+mn-ea"/>
          <a:cs typeface="+mn-cs"/>
          <a:sym typeface="DIN Condensed"/>
        </a:defRPr>
      </a:lvl3pPr>
      <a:lvl4pPr marL="0" marR="0" indent="0" algn="l" defTabSz="584200" rtl="0" latinLnBrk="0">
        <a:lnSpc>
          <a:spcPct val="80000"/>
        </a:lnSpc>
        <a:spcBef>
          <a:spcPts val="2800"/>
        </a:spcBef>
        <a:spcAft>
          <a:spcPts val="0"/>
        </a:spcAft>
        <a:buClrTx/>
        <a:buSzTx/>
        <a:buFontTx/>
        <a:buNone/>
        <a:tabLst/>
        <a:defRPr sz="6000" b="0" i="0" u="none" strike="noStrike" cap="all" spc="0" baseline="0">
          <a:solidFill>
            <a:schemeClr val="accent1"/>
          </a:solidFill>
          <a:uFillTx/>
          <a:latin typeface="+mn-lt"/>
          <a:ea typeface="+mn-ea"/>
          <a:cs typeface="+mn-cs"/>
          <a:sym typeface="DIN Condensed"/>
        </a:defRPr>
      </a:lvl4pPr>
      <a:lvl5pPr marL="0" marR="0" indent="0" algn="l" defTabSz="584200" rtl="0" latinLnBrk="0">
        <a:lnSpc>
          <a:spcPct val="80000"/>
        </a:lnSpc>
        <a:spcBef>
          <a:spcPts val="2800"/>
        </a:spcBef>
        <a:spcAft>
          <a:spcPts val="0"/>
        </a:spcAft>
        <a:buClrTx/>
        <a:buSzTx/>
        <a:buFontTx/>
        <a:buNone/>
        <a:tabLst/>
        <a:defRPr sz="6000" b="0" i="0" u="none" strike="noStrike" cap="all" spc="0" baseline="0">
          <a:solidFill>
            <a:schemeClr val="accent1"/>
          </a:solidFill>
          <a:uFillTx/>
          <a:latin typeface="+mn-lt"/>
          <a:ea typeface="+mn-ea"/>
          <a:cs typeface="+mn-cs"/>
          <a:sym typeface="DIN Condensed"/>
        </a:defRPr>
      </a:lvl5pPr>
      <a:lvl6pPr marL="0" marR="0" indent="0" algn="l" defTabSz="584200" rtl="0" latinLnBrk="0">
        <a:lnSpc>
          <a:spcPct val="80000"/>
        </a:lnSpc>
        <a:spcBef>
          <a:spcPts val="2800"/>
        </a:spcBef>
        <a:spcAft>
          <a:spcPts val="0"/>
        </a:spcAft>
        <a:buClrTx/>
        <a:buSzTx/>
        <a:buFontTx/>
        <a:buNone/>
        <a:tabLst/>
        <a:defRPr sz="6000" b="0" i="0" u="none" strike="noStrike" cap="all" spc="0" baseline="0">
          <a:solidFill>
            <a:schemeClr val="accent1"/>
          </a:solidFill>
          <a:uFillTx/>
          <a:latin typeface="+mn-lt"/>
          <a:ea typeface="+mn-ea"/>
          <a:cs typeface="+mn-cs"/>
          <a:sym typeface="DIN Condensed"/>
        </a:defRPr>
      </a:lvl6pPr>
      <a:lvl7pPr marL="0" marR="0" indent="0" algn="l" defTabSz="584200" rtl="0" latinLnBrk="0">
        <a:lnSpc>
          <a:spcPct val="80000"/>
        </a:lnSpc>
        <a:spcBef>
          <a:spcPts val="2800"/>
        </a:spcBef>
        <a:spcAft>
          <a:spcPts val="0"/>
        </a:spcAft>
        <a:buClrTx/>
        <a:buSzTx/>
        <a:buFontTx/>
        <a:buNone/>
        <a:tabLst/>
        <a:defRPr sz="6000" b="0" i="0" u="none" strike="noStrike" cap="all" spc="0" baseline="0">
          <a:solidFill>
            <a:schemeClr val="accent1"/>
          </a:solidFill>
          <a:uFillTx/>
          <a:latin typeface="+mn-lt"/>
          <a:ea typeface="+mn-ea"/>
          <a:cs typeface="+mn-cs"/>
          <a:sym typeface="DIN Condensed"/>
        </a:defRPr>
      </a:lvl7pPr>
      <a:lvl8pPr marL="0" marR="0" indent="0" algn="l" defTabSz="584200" rtl="0" latinLnBrk="0">
        <a:lnSpc>
          <a:spcPct val="80000"/>
        </a:lnSpc>
        <a:spcBef>
          <a:spcPts val="2800"/>
        </a:spcBef>
        <a:spcAft>
          <a:spcPts val="0"/>
        </a:spcAft>
        <a:buClrTx/>
        <a:buSzTx/>
        <a:buFontTx/>
        <a:buNone/>
        <a:tabLst/>
        <a:defRPr sz="6000" b="0" i="0" u="none" strike="noStrike" cap="all" spc="0" baseline="0">
          <a:solidFill>
            <a:schemeClr val="accent1"/>
          </a:solidFill>
          <a:uFillTx/>
          <a:latin typeface="+mn-lt"/>
          <a:ea typeface="+mn-ea"/>
          <a:cs typeface="+mn-cs"/>
          <a:sym typeface="DIN Condensed"/>
        </a:defRPr>
      </a:lvl8pPr>
      <a:lvl9pPr marL="0" marR="0" indent="0" algn="l" defTabSz="584200" rtl="0" latinLnBrk="0">
        <a:lnSpc>
          <a:spcPct val="80000"/>
        </a:lnSpc>
        <a:spcBef>
          <a:spcPts val="2800"/>
        </a:spcBef>
        <a:spcAft>
          <a:spcPts val="0"/>
        </a:spcAft>
        <a:buClrTx/>
        <a:buSzTx/>
        <a:buFontTx/>
        <a:buNone/>
        <a:tabLst/>
        <a:defRPr sz="6000" b="0" i="0" u="none" strike="noStrike" cap="all" spc="0" baseline="0">
          <a:solidFill>
            <a:schemeClr val="accent1"/>
          </a:solidFill>
          <a:uFillTx/>
          <a:latin typeface="+mn-lt"/>
          <a:ea typeface="+mn-ea"/>
          <a:cs typeface="+mn-cs"/>
          <a:sym typeface="DIN Condensed"/>
        </a:defRPr>
      </a:lvl9pPr>
    </p:titleStyle>
    <p:bodyStyle>
      <a:lvl1pPr marL="444500" marR="0" indent="-444500" algn="l" defTabSz="584200" rtl="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solidFill>
            <a:srgbClr val="838787"/>
          </a:solidFill>
          <a:uFillTx/>
          <a:latin typeface="Avenir Next Medium"/>
          <a:ea typeface="Avenir Next Medium"/>
          <a:cs typeface="Avenir Next Medium"/>
          <a:sym typeface="Avenir Next Medium"/>
        </a:defRPr>
      </a:lvl1pPr>
      <a:lvl2pPr marL="889000" marR="0" indent="-444500" algn="l" defTabSz="584200" rtl="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solidFill>
            <a:srgbClr val="838787"/>
          </a:solidFill>
          <a:uFillTx/>
          <a:latin typeface="Avenir Next Medium"/>
          <a:ea typeface="Avenir Next Medium"/>
          <a:cs typeface="Avenir Next Medium"/>
          <a:sym typeface="Avenir Next Medium"/>
        </a:defRPr>
      </a:lvl2pPr>
      <a:lvl3pPr marL="1333500" marR="0" indent="-444500" algn="l" defTabSz="584200" rtl="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solidFill>
            <a:srgbClr val="838787"/>
          </a:solidFill>
          <a:uFillTx/>
          <a:latin typeface="Avenir Next Medium"/>
          <a:ea typeface="Avenir Next Medium"/>
          <a:cs typeface="Avenir Next Medium"/>
          <a:sym typeface="Avenir Next Medium"/>
        </a:defRPr>
      </a:lvl3pPr>
      <a:lvl4pPr marL="1778000" marR="0" indent="-444500" algn="l" defTabSz="584200" rtl="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solidFill>
            <a:srgbClr val="838787"/>
          </a:solidFill>
          <a:uFillTx/>
          <a:latin typeface="Avenir Next Medium"/>
          <a:ea typeface="Avenir Next Medium"/>
          <a:cs typeface="Avenir Next Medium"/>
          <a:sym typeface="Avenir Next Medium"/>
        </a:defRPr>
      </a:lvl4pPr>
      <a:lvl5pPr marL="2222500" marR="0" indent="-444500" algn="l" defTabSz="584200" rtl="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solidFill>
            <a:srgbClr val="838787"/>
          </a:solidFill>
          <a:uFillTx/>
          <a:latin typeface="Avenir Next Medium"/>
          <a:ea typeface="Avenir Next Medium"/>
          <a:cs typeface="Avenir Next Medium"/>
          <a:sym typeface="Avenir Next Medium"/>
        </a:defRPr>
      </a:lvl5pPr>
      <a:lvl6pPr marL="2667000" marR="0" indent="-444500" algn="l" defTabSz="584200" rtl="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solidFill>
            <a:srgbClr val="838787"/>
          </a:solidFill>
          <a:uFillTx/>
          <a:latin typeface="Avenir Next Medium"/>
          <a:ea typeface="Avenir Next Medium"/>
          <a:cs typeface="Avenir Next Medium"/>
          <a:sym typeface="Avenir Next Medium"/>
        </a:defRPr>
      </a:lvl6pPr>
      <a:lvl7pPr marL="3111500" marR="0" indent="-444500" algn="l" defTabSz="584200" rtl="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solidFill>
            <a:srgbClr val="838787"/>
          </a:solidFill>
          <a:uFillTx/>
          <a:latin typeface="Avenir Next Medium"/>
          <a:ea typeface="Avenir Next Medium"/>
          <a:cs typeface="Avenir Next Medium"/>
          <a:sym typeface="Avenir Next Medium"/>
        </a:defRPr>
      </a:lvl7pPr>
      <a:lvl8pPr marL="3556000" marR="0" indent="-444500" algn="l" defTabSz="584200" rtl="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solidFill>
            <a:srgbClr val="838787"/>
          </a:solidFill>
          <a:uFillTx/>
          <a:latin typeface="Avenir Next Medium"/>
          <a:ea typeface="Avenir Next Medium"/>
          <a:cs typeface="Avenir Next Medium"/>
          <a:sym typeface="Avenir Next Medium"/>
        </a:defRPr>
      </a:lvl8pPr>
      <a:lvl9pPr marL="4000500" marR="0" indent="-444500" algn="l" defTabSz="584200" rtl="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solidFill>
            <a:srgbClr val="838787"/>
          </a:solidFill>
          <a:uFillTx/>
          <a:latin typeface="Avenir Next Medium"/>
          <a:ea typeface="Avenir Next Medium"/>
          <a:cs typeface="Avenir Next Medium"/>
          <a:sym typeface="Avenir Next Medium"/>
        </a:defRPr>
      </a:lvl9pPr>
    </p:bodyStyle>
    <p:otherStyle>
      <a:lvl1pPr marL="0" marR="0" indent="0" algn="r" defTabSz="584200" latinLnBrk="0">
        <a:lnSpc>
          <a:spcPct val="8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DIN Alternate"/>
        </a:defRPr>
      </a:lvl1pPr>
      <a:lvl2pPr marL="0" marR="0" indent="228600" algn="r" defTabSz="584200" latinLnBrk="0">
        <a:lnSpc>
          <a:spcPct val="8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DIN Alternate"/>
        </a:defRPr>
      </a:lvl2pPr>
      <a:lvl3pPr marL="0" marR="0" indent="457200" algn="r" defTabSz="584200" latinLnBrk="0">
        <a:lnSpc>
          <a:spcPct val="8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DIN Alternate"/>
        </a:defRPr>
      </a:lvl3pPr>
      <a:lvl4pPr marL="0" marR="0" indent="685800" algn="r" defTabSz="584200" latinLnBrk="0">
        <a:lnSpc>
          <a:spcPct val="8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DIN Alternate"/>
        </a:defRPr>
      </a:lvl4pPr>
      <a:lvl5pPr marL="0" marR="0" indent="914400" algn="r" defTabSz="584200" latinLnBrk="0">
        <a:lnSpc>
          <a:spcPct val="8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DIN Alternate"/>
        </a:defRPr>
      </a:lvl5pPr>
      <a:lvl6pPr marL="0" marR="0" indent="1143000" algn="r" defTabSz="584200" latinLnBrk="0">
        <a:lnSpc>
          <a:spcPct val="8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DIN Alternate"/>
        </a:defRPr>
      </a:lvl6pPr>
      <a:lvl7pPr marL="0" marR="0" indent="1371600" algn="r" defTabSz="584200" latinLnBrk="0">
        <a:lnSpc>
          <a:spcPct val="8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DIN Alternate"/>
        </a:defRPr>
      </a:lvl7pPr>
      <a:lvl8pPr marL="0" marR="0" indent="1600200" algn="r" defTabSz="584200" latinLnBrk="0">
        <a:lnSpc>
          <a:spcPct val="8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DIN Alternate"/>
        </a:defRPr>
      </a:lvl8pPr>
      <a:lvl9pPr marL="0" marR="0" indent="1828800" algn="r" defTabSz="584200" latinLnBrk="0">
        <a:lnSpc>
          <a:spcPct val="8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DIN Alternate"/>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0.tif"/><Relationship Id="rId2" Type="http://schemas.openxmlformats.org/officeDocument/2006/relationships/image" Target="../media/image19.png"/><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7.tif"/><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6.png"/><Relationship Id="rId1" Type="http://schemas.openxmlformats.org/officeDocument/2006/relationships/slideLayout" Target="../slideLayouts/slideLayout6.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1.tif"/><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6.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Rectangle"/>
          <p:cNvSpPr/>
          <p:nvPr/>
        </p:nvSpPr>
        <p:spPr>
          <a:xfrm>
            <a:off x="0" y="76200"/>
            <a:ext cx="13004800" cy="1270000"/>
          </a:xfrm>
          <a:prstGeom prst="rect">
            <a:avLst/>
          </a:prstGeom>
          <a:solidFill>
            <a:srgbClr val="FFFFFF"/>
          </a:solidFill>
          <a:ln w="12700">
            <a:miter lim="400000"/>
          </a:ln>
        </p:spPr>
        <p:txBody>
          <a:bodyPr lIns="50800" tIns="50800" rIns="50800" bIns="50800" anchor="ctr"/>
          <a:lstStyle/>
          <a:p>
            <a:pPr algn="ctr">
              <a:lnSpc>
                <a:spcPct val="80000"/>
              </a:lnSpc>
              <a:spcBef>
                <a:spcPts val="0"/>
              </a:spcBef>
              <a:defRPr sz="2800" cap="all">
                <a:solidFill>
                  <a:srgbClr val="FFFFFF"/>
                </a:solidFill>
                <a:latin typeface="+mn-lt"/>
                <a:ea typeface="+mn-ea"/>
                <a:cs typeface="+mn-cs"/>
                <a:sym typeface="DIN Condensed"/>
              </a:defRPr>
            </a:pPr>
            <a:endParaRPr/>
          </a:p>
        </p:txBody>
      </p:sp>
      <p:sp>
        <p:nvSpPr>
          <p:cNvPr id="167" name="Reporting &amp; analytics"/>
          <p:cNvSpPr txBox="1">
            <a:spLocks noGrp="1"/>
          </p:cNvSpPr>
          <p:nvPr>
            <p:ph type="ctrTitle"/>
          </p:nvPr>
        </p:nvSpPr>
        <p:spPr>
          <a:prstGeom prst="rect">
            <a:avLst/>
          </a:prstGeom>
        </p:spPr>
        <p:txBody>
          <a:bodyPr>
            <a:noAutofit/>
          </a:bodyPr>
          <a:lstStyle>
            <a:lvl1pPr defTabSz="426466">
              <a:defRPr sz="12410"/>
            </a:lvl1pPr>
          </a:lstStyle>
          <a:p>
            <a:r>
              <a:rPr sz="8800" dirty="0"/>
              <a:t>Reporting &amp; analytics </a:t>
            </a:r>
          </a:p>
        </p:txBody>
      </p:sp>
      <p:sp>
        <p:nvSpPr>
          <p:cNvPr id="168" name="Informatics environment"/>
          <p:cNvSpPr txBox="1">
            <a:spLocks noGrp="1"/>
          </p:cNvSpPr>
          <p:nvPr>
            <p:ph type="subTitle" sz="quarter" idx="1"/>
          </p:nvPr>
        </p:nvSpPr>
        <p:spPr>
          <a:prstGeom prst="rect">
            <a:avLst/>
          </a:prstGeom>
        </p:spPr>
        <p:txBody>
          <a:bodyPr>
            <a:normAutofit/>
          </a:bodyPr>
          <a:lstStyle/>
          <a:p>
            <a:r>
              <a:rPr sz="4400" dirty="0"/>
              <a:t>Informatics environment</a:t>
            </a:r>
          </a:p>
        </p:txBody>
      </p:sp>
      <p:pic>
        <p:nvPicPr>
          <p:cNvPr id="169" name="Screen Shot 2020-03-12 at 1.57.23 PM.png" descr="Screen Shot 2020-03-12 at 1.57.23 PM.png"/>
          <p:cNvPicPr>
            <a:picLocks noChangeAspect="1"/>
          </p:cNvPicPr>
          <p:nvPr/>
        </p:nvPicPr>
        <p:blipFill>
          <a:blip r:embed="rId2"/>
          <a:stretch>
            <a:fillRect/>
          </a:stretch>
        </p:blipFill>
        <p:spPr>
          <a:xfrm>
            <a:off x="7480051" y="330200"/>
            <a:ext cx="5422901" cy="762000"/>
          </a:xfrm>
          <a:prstGeom prst="rect">
            <a:avLst/>
          </a:prstGeom>
          <a:ln w="12700">
            <a:miter lim="400000"/>
          </a:ln>
        </p:spPr>
      </p:pic>
      <p:sp>
        <p:nvSpPr>
          <p:cNvPr id="170" name="Rectangle"/>
          <p:cNvSpPr/>
          <p:nvPr/>
        </p:nvSpPr>
        <p:spPr>
          <a:xfrm>
            <a:off x="0" y="1485638"/>
            <a:ext cx="13004800" cy="38362"/>
          </a:xfrm>
          <a:prstGeom prst="rect">
            <a:avLst/>
          </a:prstGeom>
          <a:solidFill>
            <a:schemeClr val="accent1"/>
          </a:solidFill>
          <a:ln w="12700">
            <a:miter lim="400000"/>
          </a:ln>
        </p:spPr>
        <p:txBody>
          <a:bodyPr lIns="50800" tIns="50800" rIns="50800" bIns="50800" anchor="ctr"/>
          <a:lstStyle/>
          <a:p>
            <a:pPr algn="ctr">
              <a:lnSpc>
                <a:spcPct val="80000"/>
              </a:lnSpc>
              <a:spcBef>
                <a:spcPts val="0"/>
              </a:spcBef>
              <a:defRPr sz="2800" cap="all">
                <a:solidFill>
                  <a:srgbClr val="FFFFFF"/>
                </a:solidFill>
                <a:latin typeface="+mn-lt"/>
                <a:ea typeface="+mn-ea"/>
                <a:cs typeface="+mn-cs"/>
                <a:sym typeface="DIN Condensed"/>
              </a:defRPr>
            </a:pPr>
            <a:endParaRPr/>
          </a:p>
        </p:txBody>
      </p:sp>
      <p:sp>
        <p:nvSpPr>
          <p:cNvPr id="7" name="Informatics environment">
            <a:extLst>
              <a:ext uri="{FF2B5EF4-FFF2-40B4-BE49-F238E27FC236}">
                <a16:creationId xmlns:a16="http://schemas.microsoft.com/office/drawing/2014/main" id="{7F67B162-CD13-40E1-8987-5DDE2EA7E5C5}"/>
              </a:ext>
            </a:extLst>
          </p:cNvPr>
          <p:cNvSpPr txBox="1">
            <a:spLocks/>
          </p:cNvSpPr>
          <p:nvPr/>
        </p:nvSpPr>
        <p:spPr>
          <a:xfrm>
            <a:off x="411659" y="6931569"/>
            <a:ext cx="12192000" cy="18034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b">
            <a:normAutofit/>
          </a:bodyPr>
          <a:lstStyle>
            <a:lvl1pPr marL="0" marR="0" indent="0" algn="l" defTabSz="584200" rtl="0" latinLnBrk="0">
              <a:lnSpc>
                <a:spcPct val="80000"/>
              </a:lnSpc>
              <a:spcBef>
                <a:spcPts val="2300"/>
              </a:spcBef>
              <a:spcAft>
                <a:spcPts val="0"/>
              </a:spcAft>
              <a:buClrTx/>
              <a:buSzTx/>
              <a:buFontTx/>
              <a:buNone/>
              <a:tabLst/>
              <a:defRPr sz="5400" b="0" i="0" u="none" strike="noStrike" cap="all" spc="0" baseline="0">
                <a:solidFill>
                  <a:srgbClr val="A6AAA9"/>
                </a:solidFill>
                <a:uFillTx/>
                <a:latin typeface="DIN Alternate"/>
                <a:ea typeface="DIN Alternate"/>
                <a:cs typeface="DIN Alternate"/>
                <a:sym typeface="DIN Alternate"/>
              </a:defRPr>
            </a:lvl1pPr>
            <a:lvl2pPr marL="0" marR="0" indent="0" algn="l" defTabSz="584200" rtl="0" latinLnBrk="0">
              <a:lnSpc>
                <a:spcPct val="80000"/>
              </a:lnSpc>
              <a:spcBef>
                <a:spcPts val="2300"/>
              </a:spcBef>
              <a:spcAft>
                <a:spcPts val="0"/>
              </a:spcAft>
              <a:buClrTx/>
              <a:buSzTx/>
              <a:buFontTx/>
              <a:buNone/>
              <a:tabLst/>
              <a:defRPr sz="5400" b="0" i="0" u="none" strike="noStrike" cap="all" spc="0" baseline="0">
                <a:solidFill>
                  <a:srgbClr val="A6AAA9"/>
                </a:solidFill>
                <a:uFillTx/>
                <a:latin typeface="DIN Alternate"/>
                <a:ea typeface="DIN Alternate"/>
                <a:cs typeface="DIN Alternate"/>
                <a:sym typeface="DIN Alternate"/>
              </a:defRPr>
            </a:lvl2pPr>
            <a:lvl3pPr marL="0" marR="0" indent="0" algn="l" defTabSz="584200" rtl="0" latinLnBrk="0">
              <a:lnSpc>
                <a:spcPct val="80000"/>
              </a:lnSpc>
              <a:spcBef>
                <a:spcPts val="2300"/>
              </a:spcBef>
              <a:spcAft>
                <a:spcPts val="0"/>
              </a:spcAft>
              <a:buClrTx/>
              <a:buSzTx/>
              <a:buFontTx/>
              <a:buNone/>
              <a:tabLst/>
              <a:defRPr sz="5400" b="0" i="0" u="none" strike="noStrike" cap="all" spc="0" baseline="0">
                <a:solidFill>
                  <a:srgbClr val="A6AAA9"/>
                </a:solidFill>
                <a:uFillTx/>
                <a:latin typeface="DIN Alternate"/>
                <a:ea typeface="DIN Alternate"/>
                <a:cs typeface="DIN Alternate"/>
                <a:sym typeface="DIN Alternate"/>
              </a:defRPr>
            </a:lvl3pPr>
            <a:lvl4pPr marL="0" marR="0" indent="0" algn="l" defTabSz="584200" rtl="0" latinLnBrk="0">
              <a:lnSpc>
                <a:spcPct val="80000"/>
              </a:lnSpc>
              <a:spcBef>
                <a:spcPts val="2300"/>
              </a:spcBef>
              <a:spcAft>
                <a:spcPts val="0"/>
              </a:spcAft>
              <a:buClrTx/>
              <a:buSzTx/>
              <a:buFontTx/>
              <a:buNone/>
              <a:tabLst/>
              <a:defRPr sz="5400" b="0" i="0" u="none" strike="noStrike" cap="all" spc="0" baseline="0">
                <a:solidFill>
                  <a:srgbClr val="A6AAA9"/>
                </a:solidFill>
                <a:uFillTx/>
                <a:latin typeface="DIN Alternate"/>
                <a:ea typeface="DIN Alternate"/>
                <a:cs typeface="DIN Alternate"/>
                <a:sym typeface="DIN Alternate"/>
              </a:defRPr>
            </a:lvl4pPr>
            <a:lvl5pPr marL="0" marR="0" indent="0" algn="l" defTabSz="584200" rtl="0" latinLnBrk="0">
              <a:lnSpc>
                <a:spcPct val="80000"/>
              </a:lnSpc>
              <a:spcBef>
                <a:spcPts val="2300"/>
              </a:spcBef>
              <a:spcAft>
                <a:spcPts val="0"/>
              </a:spcAft>
              <a:buClrTx/>
              <a:buSzTx/>
              <a:buFontTx/>
              <a:buNone/>
              <a:tabLst/>
              <a:defRPr sz="5400" b="0" i="0" u="none" strike="noStrike" cap="all" spc="0" baseline="0">
                <a:solidFill>
                  <a:srgbClr val="A6AAA9"/>
                </a:solidFill>
                <a:uFillTx/>
                <a:latin typeface="DIN Alternate"/>
                <a:ea typeface="DIN Alternate"/>
                <a:cs typeface="DIN Alternate"/>
                <a:sym typeface="DIN Alternate"/>
              </a:defRPr>
            </a:lvl5pPr>
            <a:lvl6pPr marL="2667000" marR="0" indent="-444500" algn="l" defTabSz="584200" rtl="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solidFill>
                  <a:srgbClr val="838787"/>
                </a:solidFill>
                <a:uFillTx/>
                <a:latin typeface="Avenir Next Medium"/>
                <a:ea typeface="Avenir Next Medium"/>
                <a:cs typeface="Avenir Next Medium"/>
                <a:sym typeface="Avenir Next Medium"/>
              </a:defRPr>
            </a:lvl6pPr>
            <a:lvl7pPr marL="3111500" marR="0" indent="-444500" algn="l" defTabSz="584200" rtl="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solidFill>
                  <a:srgbClr val="838787"/>
                </a:solidFill>
                <a:uFillTx/>
                <a:latin typeface="Avenir Next Medium"/>
                <a:ea typeface="Avenir Next Medium"/>
                <a:cs typeface="Avenir Next Medium"/>
                <a:sym typeface="Avenir Next Medium"/>
              </a:defRPr>
            </a:lvl7pPr>
            <a:lvl8pPr marL="3556000" marR="0" indent="-444500" algn="l" defTabSz="584200" rtl="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solidFill>
                  <a:srgbClr val="838787"/>
                </a:solidFill>
                <a:uFillTx/>
                <a:latin typeface="Avenir Next Medium"/>
                <a:ea typeface="Avenir Next Medium"/>
                <a:cs typeface="Avenir Next Medium"/>
                <a:sym typeface="Avenir Next Medium"/>
              </a:defRPr>
            </a:lvl8pPr>
            <a:lvl9pPr marL="4000500" marR="0" indent="-444500" algn="l" defTabSz="584200" rtl="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solidFill>
                  <a:srgbClr val="838787"/>
                </a:solidFill>
                <a:uFillTx/>
                <a:latin typeface="Avenir Next Medium"/>
                <a:ea typeface="Avenir Next Medium"/>
                <a:cs typeface="Avenir Next Medium"/>
                <a:sym typeface="Avenir Next Medium"/>
              </a:defRPr>
            </a:lvl9pPr>
          </a:lstStyle>
          <a:p>
            <a:pPr hangingPunct="1"/>
            <a:r>
              <a:rPr lang="en-US" sz="4400" dirty="0"/>
              <a:t>Portfolio 2020</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Care management clinical profile (cm360)"/>
          <p:cNvSpPr txBox="1">
            <a:spLocks noGrp="1"/>
          </p:cNvSpPr>
          <p:nvPr>
            <p:ph type="body" idx="13"/>
          </p:nvPr>
        </p:nvSpPr>
        <p:spPr>
          <a:prstGeom prst="rect">
            <a:avLst/>
          </a:prstGeom>
        </p:spPr>
        <p:txBody>
          <a:bodyPr/>
          <a:lstStyle/>
          <a:p>
            <a:r>
              <a:t>Care management clinical profile (cm360)</a:t>
            </a:r>
          </a:p>
        </p:txBody>
      </p:sp>
      <p:pic>
        <p:nvPicPr>
          <p:cNvPr id="188" name="Screen Shot 2020-03-12 at 2.16.42 PM.png" descr="Screen Shot 2020-03-12 at 2.16.42 PM.png"/>
          <p:cNvPicPr>
            <a:picLocks noChangeAspect="1"/>
          </p:cNvPicPr>
          <p:nvPr/>
        </p:nvPicPr>
        <p:blipFill>
          <a:blip r:embed="rId2"/>
          <a:stretch>
            <a:fillRect/>
          </a:stretch>
        </p:blipFill>
        <p:spPr>
          <a:xfrm>
            <a:off x="402527" y="1187170"/>
            <a:ext cx="10993776" cy="8347610"/>
          </a:xfrm>
          <a:prstGeom prst="rect">
            <a:avLst/>
          </a:prstGeom>
          <a:ln w="12700">
            <a:solidFill>
              <a:srgbClr val="000000"/>
            </a:solidFill>
            <a:miter lim="400000"/>
          </a:ln>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 name="Care management clinical profile (cm360)"/>
          <p:cNvSpPr txBox="1">
            <a:spLocks noGrp="1"/>
          </p:cNvSpPr>
          <p:nvPr>
            <p:ph type="body" idx="13"/>
          </p:nvPr>
        </p:nvSpPr>
        <p:spPr>
          <a:prstGeom prst="rect">
            <a:avLst/>
          </a:prstGeom>
        </p:spPr>
        <p:txBody>
          <a:bodyPr/>
          <a:lstStyle/>
          <a:p>
            <a:r>
              <a:t>Care management clinical profile (cm360)</a:t>
            </a:r>
          </a:p>
        </p:txBody>
      </p:sp>
      <p:pic>
        <p:nvPicPr>
          <p:cNvPr id="191" name="Screen Shot 2020-03-12 at 2.16.42 PM.png" descr="Screen Shot 2020-03-12 at 2.16.42 PM.png"/>
          <p:cNvPicPr>
            <a:picLocks noChangeAspect="1"/>
          </p:cNvPicPr>
          <p:nvPr/>
        </p:nvPicPr>
        <p:blipFill>
          <a:blip r:embed="rId2"/>
          <a:stretch>
            <a:fillRect/>
          </a:stretch>
        </p:blipFill>
        <p:spPr>
          <a:xfrm>
            <a:off x="402527" y="1187170"/>
            <a:ext cx="5889952" cy="4472260"/>
          </a:xfrm>
          <a:prstGeom prst="rect">
            <a:avLst/>
          </a:prstGeom>
          <a:ln w="12700">
            <a:solidFill>
              <a:srgbClr val="000000"/>
            </a:solidFill>
            <a:miter lim="400000"/>
          </a:ln>
        </p:spPr>
      </p:pic>
      <p:pic>
        <p:nvPicPr>
          <p:cNvPr id="192" name="Screen Shot 2020-03-12 at 2.17.48 PM.png" descr="Screen Shot 2020-03-12 at 2.17.48 PM.png"/>
          <p:cNvPicPr>
            <a:picLocks noChangeAspect="1"/>
          </p:cNvPicPr>
          <p:nvPr/>
        </p:nvPicPr>
        <p:blipFill>
          <a:blip r:embed="rId3"/>
          <a:stretch>
            <a:fillRect/>
          </a:stretch>
        </p:blipFill>
        <p:spPr>
          <a:xfrm>
            <a:off x="3203403" y="2349251"/>
            <a:ext cx="9295562" cy="7148712"/>
          </a:xfrm>
          <a:prstGeom prst="rect">
            <a:avLst/>
          </a:prstGeom>
          <a:ln w="12700">
            <a:solidFill>
              <a:srgbClr val="000000"/>
            </a:solidFill>
            <a:miter lim="400000"/>
          </a:ln>
        </p:spPr>
      </p:pic>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 name="Care management clinical profile (cm360)"/>
          <p:cNvSpPr txBox="1">
            <a:spLocks noGrp="1"/>
          </p:cNvSpPr>
          <p:nvPr>
            <p:ph type="body" idx="13"/>
          </p:nvPr>
        </p:nvSpPr>
        <p:spPr>
          <a:prstGeom prst="rect">
            <a:avLst/>
          </a:prstGeom>
        </p:spPr>
        <p:txBody>
          <a:bodyPr/>
          <a:lstStyle/>
          <a:p>
            <a:r>
              <a:t>Care management clinical profile (cm360)</a:t>
            </a:r>
          </a:p>
        </p:txBody>
      </p:sp>
      <p:pic>
        <p:nvPicPr>
          <p:cNvPr id="195" name="Screen Shot 2020-03-12 at 2.19.38 PM.png" descr="Screen Shot 2020-03-12 at 2.19.38 PM.png"/>
          <p:cNvPicPr>
            <a:picLocks noChangeAspect="1"/>
          </p:cNvPicPr>
          <p:nvPr/>
        </p:nvPicPr>
        <p:blipFill>
          <a:blip r:embed="rId2"/>
          <a:stretch>
            <a:fillRect/>
          </a:stretch>
        </p:blipFill>
        <p:spPr>
          <a:xfrm>
            <a:off x="412749" y="1342113"/>
            <a:ext cx="12179302" cy="7069374"/>
          </a:xfrm>
          <a:prstGeom prst="rect">
            <a:avLst/>
          </a:prstGeom>
          <a:ln w="12700">
            <a:solidFill>
              <a:srgbClr val="000000"/>
            </a:solidFill>
            <a:miter lim="400000"/>
          </a:ln>
        </p:spPr>
      </p:pic>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Care management clinical profile (cm360) member summary"/>
          <p:cNvSpPr txBox="1">
            <a:spLocks noGrp="1"/>
          </p:cNvSpPr>
          <p:nvPr>
            <p:ph type="body" idx="13"/>
          </p:nvPr>
        </p:nvSpPr>
        <p:spPr>
          <a:prstGeom prst="rect">
            <a:avLst/>
          </a:prstGeom>
        </p:spPr>
        <p:txBody>
          <a:bodyPr/>
          <a:lstStyle/>
          <a:p>
            <a:r>
              <a:t>Care management clinical profile (cm360) member summary</a:t>
            </a:r>
          </a:p>
        </p:txBody>
      </p:sp>
      <p:pic>
        <p:nvPicPr>
          <p:cNvPr id="198" name="Screen Shot 2020-03-12 at 2.15.33 PM.png" descr="Screen Shot 2020-03-12 at 2.15.33 PM.png"/>
          <p:cNvPicPr>
            <a:picLocks noChangeAspect="1"/>
          </p:cNvPicPr>
          <p:nvPr/>
        </p:nvPicPr>
        <p:blipFill>
          <a:blip r:embed="rId2"/>
          <a:stretch>
            <a:fillRect/>
          </a:stretch>
        </p:blipFill>
        <p:spPr>
          <a:xfrm>
            <a:off x="412749" y="1772335"/>
            <a:ext cx="12179302" cy="6208930"/>
          </a:xfrm>
          <a:prstGeom prst="rect">
            <a:avLst/>
          </a:prstGeom>
          <a:ln w="12700">
            <a:solidFill>
              <a:srgbClr val="000000"/>
            </a:solidFill>
            <a:miter lim="400000"/>
          </a:ln>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 name="Utilization management"/>
          <p:cNvSpPr txBox="1">
            <a:spLocks noGrp="1"/>
          </p:cNvSpPr>
          <p:nvPr>
            <p:ph type="body" idx="13"/>
          </p:nvPr>
        </p:nvSpPr>
        <p:spPr>
          <a:prstGeom prst="rect">
            <a:avLst/>
          </a:prstGeom>
        </p:spPr>
        <p:txBody>
          <a:bodyPr/>
          <a:lstStyle/>
          <a:p>
            <a:r>
              <a:t>Utilization management</a:t>
            </a:r>
          </a:p>
        </p:txBody>
      </p:sp>
      <p:pic>
        <p:nvPicPr>
          <p:cNvPr id="201" name="Screen Shot 2020-03-12 at 2.34.01 PM.png" descr="Screen Shot 2020-03-12 at 2.34.01 PM.png"/>
          <p:cNvPicPr>
            <a:picLocks noChangeAspect="1"/>
          </p:cNvPicPr>
          <p:nvPr/>
        </p:nvPicPr>
        <p:blipFill>
          <a:blip r:embed="rId2"/>
          <a:stretch>
            <a:fillRect/>
          </a:stretch>
        </p:blipFill>
        <p:spPr>
          <a:xfrm>
            <a:off x="406399" y="1431234"/>
            <a:ext cx="12192002" cy="6891132"/>
          </a:xfrm>
          <a:prstGeom prst="rect">
            <a:avLst/>
          </a:prstGeom>
          <a:ln w="12700">
            <a:solidFill>
              <a:srgbClr val="000000"/>
            </a:solidFill>
            <a:miter lim="400000"/>
          </a:ln>
        </p:spPr>
      </p:pic>
      <p:pic>
        <p:nvPicPr>
          <p:cNvPr id="202" name="Image" descr="Image"/>
          <p:cNvPicPr>
            <a:picLocks noChangeAspect="1"/>
          </p:cNvPicPr>
          <p:nvPr/>
        </p:nvPicPr>
        <p:blipFill>
          <a:blip r:embed="rId3">
            <a:alphaModFix amt="27015"/>
          </a:blip>
          <a:srcRect b="6783"/>
          <a:stretch>
            <a:fillRect/>
          </a:stretch>
        </p:blipFill>
        <p:spPr>
          <a:xfrm>
            <a:off x="2876478" y="3340317"/>
            <a:ext cx="2893793" cy="2697505"/>
          </a:xfrm>
          <a:prstGeom prst="rect">
            <a:avLst/>
          </a:prstGeom>
          <a:ln w="12700">
            <a:miter lim="400000"/>
          </a:ln>
        </p:spPr>
      </p:pic>
      <p:sp>
        <p:nvSpPr>
          <p:cNvPr id="203" name="Rounded Rectangle"/>
          <p:cNvSpPr/>
          <p:nvPr/>
        </p:nvSpPr>
        <p:spPr>
          <a:xfrm>
            <a:off x="3764486" y="3461047"/>
            <a:ext cx="371923" cy="145753"/>
          </a:xfrm>
          <a:prstGeom prst="roundRect">
            <a:avLst>
              <a:gd name="adj" fmla="val 38276"/>
            </a:avLst>
          </a:prstGeom>
          <a:solidFill>
            <a:srgbClr val="FFFFFF"/>
          </a:solidFill>
          <a:ln w="12700">
            <a:miter lim="400000"/>
          </a:ln>
        </p:spPr>
        <p:txBody>
          <a:bodyPr lIns="50800" tIns="50800" rIns="50800" bIns="50800" anchor="ctr"/>
          <a:lstStyle/>
          <a:p>
            <a:pPr algn="ctr">
              <a:lnSpc>
                <a:spcPct val="80000"/>
              </a:lnSpc>
              <a:spcBef>
                <a:spcPts val="0"/>
              </a:spcBef>
              <a:defRPr sz="2800" cap="all">
                <a:solidFill>
                  <a:srgbClr val="FFFFFF"/>
                </a:solidFill>
                <a:latin typeface="+mn-lt"/>
                <a:ea typeface="+mn-ea"/>
                <a:cs typeface="+mn-cs"/>
                <a:sym typeface="DIN Condensed"/>
              </a:defRPr>
            </a:pPr>
            <a:endParaRPr/>
          </a:p>
        </p:txBody>
      </p:sp>
      <p:pic>
        <p:nvPicPr>
          <p:cNvPr id="204" name="Screen Shot 2020-03-12 at 2.47.13 PM.png" descr="Screen Shot 2020-03-12 at 2.47.13 PM.png"/>
          <p:cNvPicPr>
            <a:picLocks noChangeAspect="1"/>
          </p:cNvPicPr>
          <p:nvPr/>
        </p:nvPicPr>
        <p:blipFill>
          <a:blip r:embed="rId4"/>
          <a:srcRect r="2258" b="6779"/>
          <a:stretch>
            <a:fillRect/>
          </a:stretch>
        </p:blipFill>
        <p:spPr>
          <a:xfrm>
            <a:off x="1831776" y="3344311"/>
            <a:ext cx="5155893" cy="2696667"/>
          </a:xfrm>
          <a:prstGeom prst="rect">
            <a:avLst/>
          </a:prstGeom>
          <a:ln w="12700">
            <a:miter lim="400000"/>
          </a:ln>
        </p:spPr>
      </p:pic>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 name="Utilization management"/>
          <p:cNvSpPr txBox="1">
            <a:spLocks noGrp="1"/>
          </p:cNvSpPr>
          <p:nvPr>
            <p:ph type="body" idx="13"/>
          </p:nvPr>
        </p:nvSpPr>
        <p:spPr>
          <a:prstGeom prst="rect">
            <a:avLst/>
          </a:prstGeom>
        </p:spPr>
        <p:txBody>
          <a:bodyPr/>
          <a:lstStyle/>
          <a:p>
            <a:r>
              <a:t>Utilization management</a:t>
            </a:r>
          </a:p>
        </p:txBody>
      </p:sp>
      <p:pic>
        <p:nvPicPr>
          <p:cNvPr id="207" name="Screen Shot 2020-03-12 at 2.34.49 PM.png" descr="Screen Shot 2020-03-12 at 2.34.49 PM.png"/>
          <p:cNvPicPr>
            <a:picLocks noChangeAspect="1"/>
          </p:cNvPicPr>
          <p:nvPr/>
        </p:nvPicPr>
        <p:blipFill>
          <a:blip r:embed="rId2"/>
          <a:srcRect r="22559" b="17515"/>
          <a:stretch>
            <a:fillRect/>
          </a:stretch>
        </p:blipFill>
        <p:spPr>
          <a:xfrm>
            <a:off x="407392" y="1220350"/>
            <a:ext cx="12190096" cy="8262618"/>
          </a:xfrm>
          <a:prstGeom prst="rect">
            <a:avLst/>
          </a:prstGeom>
          <a:ln w="12700">
            <a:solidFill>
              <a:srgbClr val="000000"/>
            </a:solidFill>
            <a:miter lim="400000"/>
          </a:ln>
        </p:spPr>
      </p:pic>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Utilization management"/>
          <p:cNvSpPr txBox="1">
            <a:spLocks noGrp="1"/>
          </p:cNvSpPr>
          <p:nvPr>
            <p:ph type="body" idx="13"/>
          </p:nvPr>
        </p:nvSpPr>
        <p:spPr>
          <a:prstGeom prst="rect">
            <a:avLst/>
          </a:prstGeom>
        </p:spPr>
        <p:txBody>
          <a:bodyPr/>
          <a:lstStyle/>
          <a:p>
            <a:r>
              <a:t>Utilization management</a:t>
            </a:r>
          </a:p>
        </p:txBody>
      </p:sp>
      <p:pic>
        <p:nvPicPr>
          <p:cNvPr id="210" name="Screen Shot 2020-03-12 at 2.35.54 PM.png" descr="Screen Shot 2020-03-12 at 2.35.54 PM.png"/>
          <p:cNvPicPr>
            <a:picLocks noChangeAspect="1"/>
          </p:cNvPicPr>
          <p:nvPr/>
        </p:nvPicPr>
        <p:blipFill>
          <a:blip r:embed="rId2"/>
          <a:srcRect r="21585"/>
          <a:stretch>
            <a:fillRect/>
          </a:stretch>
        </p:blipFill>
        <p:spPr>
          <a:xfrm>
            <a:off x="453683" y="1220805"/>
            <a:ext cx="9874394" cy="7965413"/>
          </a:xfrm>
          <a:prstGeom prst="rect">
            <a:avLst/>
          </a:prstGeom>
          <a:ln w="12700">
            <a:solidFill>
              <a:srgbClr val="000000"/>
            </a:solidFill>
            <a:miter lim="400000"/>
          </a:ln>
        </p:spPr>
      </p:pic>
      <p:pic>
        <p:nvPicPr>
          <p:cNvPr id="211" name="Screen Shot 2020-03-12 at 2.35.18 PM.png" descr="Screen Shot 2020-03-12 at 2.35.18 PM.png"/>
          <p:cNvPicPr>
            <a:picLocks noChangeAspect="1"/>
          </p:cNvPicPr>
          <p:nvPr/>
        </p:nvPicPr>
        <p:blipFill>
          <a:blip r:embed="rId3"/>
          <a:srcRect r="22318"/>
          <a:stretch>
            <a:fillRect/>
          </a:stretch>
        </p:blipFill>
        <p:spPr>
          <a:xfrm>
            <a:off x="4758745" y="2876004"/>
            <a:ext cx="7857164" cy="6394669"/>
          </a:xfrm>
          <a:prstGeom prst="rect">
            <a:avLst/>
          </a:prstGeom>
          <a:ln w="12700">
            <a:solidFill>
              <a:srgbClr val="000000"/>
            </a:solidFill>
            <a:miter lim="400000"/>
          </a:ln>
        </p:spPr>
      </p:pic>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3" name="Screen Shot 2020-03-12 at 2.48.31 PM.png" descr="Screen Shot 2020-03-12 at 2.48.31 PM.png"/>
          <p:cNvPicPr>
            <a:picLocks noChangeAspect="1"/>
          </p:cNvPicPr>
          <p:nvPr/>
        </p:nvPicPr>
        <p:blipFill>
          <a:blip r:embed="rId2"/>
          <a:srcRect t="48862"/>
          <a:stretch>
            <a:fillRect/>
          </a:stretch>
        </p:blipFill>
        <p:spPr>
          <a:xfrm>
            <a:off x="2587840" y="3383150"/>
            <a:ext cx="10123766" cy="4783612"/>
          </a:xfrm>
          <a:prstGeom prst="rect">
            <a:avLst/>
          </a:prstGeom>
          <a:ln w="12700">
            <a:miter lim="400000"/>
          </a:ln>
        </p:spPr>
      </p:pic>
      <p:sp>
        <p:nvSpPr>
          <p:cNvPr id="214" name="Care management admin screens"/>
          <p:cNvSpPr txBox="1">
            <a:spLocks noGrp="1"/>
          </p:cNvSpPr>
          <p:nvPr>
            <p:ph type="body" idx="13"/>
          </p:nvPr>
        </p:nvSpPr>
        <p:spPr>
          <a:prstGeom prst="rect">
            <a:avLst/>
          </a:prstGeom>
        </p:spPr>
        <p:txBody>
          <a:bodyPr/>
          <a:lstStyle/>
          <a:p>
            <a:r>
              <a:t>Care management admin screens</a:t>
            </a:r>
          </a:p>
        </p:txBody>
      </p:sp>
      <p:sp>
        <p:nvSpPr>
          <p:cNvPr id="215" name="The Care Management Admin Screens are built to facilitate the loading and stratification of Care Management members for eligibility in the Care Management Programs.…"/>
          <p:cNvSpPr txBox="1"/>
          <p:nvPr/>
        </p:nvSpPr>
        <p:spPr>
          <a:xfrm>
            <a:off x="449664" y="1363133"/>
            <a:ext cx="12351043" cy="1778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r>
              <a:t>The Care Management Admin Screens are built to facilitate the loading and stratification of Care Management members for eligibility in the Care Management Programs.</a:t>
            </a:r>
          </a:p>
          <a:p>
            <a:r>
              <a:t>This custom UI solution was designed, developed and deployed by the IT team in our Web Application Environment by partnering with the business and aligning to their need to create a custom solution.</a:t>
            </a:r>
          </a:p>
        </p:txBody>
      </p:sp>
      <p:pic>
        <p:nvPicPr>
          <p:cNvPr id="216" name="Screen Shot 2020-03-12 at 2.48.31 PM.png" descr="Screen Shot 2020-03-12 at 2.48.31 PM.png"/>
          <p:cNvPicPr>
            <a:picLocks noChangeAspect="1"/>
          </p:cNvPicPr>
          <p:nvPr/>
        </p:nvPicPr>
        <p:blipFill>
          <a:blip r:embed="rId2"/>
          <a:srcRect b="50887"/>
          <a:stretch>
            <a:fillRect/>
          </a:stretch>
        </p:blipFill>
        <p:spPr>
          <a:xfrm>
            <a:off x="524776" y="4365541"/>
            <a:ext cx="11176046" cy="5071780"/>
          </a:xfrm>
          <a:prstGeom prst="rect">
            <a:avLst/>
          </a:prstGeom>
          <a:ln w="12700">
            <a:miter lim="400000"/>
          </a:ln>
        </p:spPr>
      </p:pic>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 name="Care management high dollar claimant report"/>
          <p:cNvSpPr txBox="1">
            <a:spLocks noGrp="1"/>
          </p:cNvSpPr>
          <p:nvPr>
            <p:ph type="body" idx="13"/>
          </p:nvPr>
        </p:nvSpPr>
        <p:spPr>
          <a:prstGeom prst="rect">
            <a:avLst/>
          </a:prstGeom>
        </p:spPr>
        <p:txBody>
          <a:bodyPr/>
          <a:lstStyle/>
          <a:p>
            <a:r>
              <a:t>Care management high dollar claimant report</a:t>
            </a:r>
          </a:p>
        </p:txBody>
      </p:sp>
      <p:pic>
        <p:nvPicPr>
          <p:cNvPr id="219" name="Screen Shot 2020-03-12 at 2.53.08 PM.png" descr="Screen Shot 2020-03-12 at 2.53.08 PM.png"/>
          <p:cNvPicPr>
            <a:picLocks noChangeAspect="1"/>
          </p:cNvPicPr>
          <p:nvPr/>
        </p:nvPicPr>
        <p:blipFill>
          <a:blip r:embed="rId2"/>
          <a:stretch>
            <a:fillRect/>
          </a:stretch>
        </p:blipFill>
        <p:spPr>
          <a:xfrm>
            <a:off x="5905823" y="1072183"/>
            <a:ext cx="6794880" cy="8006650"/>
          </a:xfrm>
          <a:prstGeom prst="rect">
            <a:avLst/>
          </a:prstGeom>
          <a:ln w="12700">
            <a:miter lim="400000"/>
          </a:ln>
        </p:spPr>
      </p:pic>
      <p:sp>
        <p:nvSpPr>
          <p:cNvPr id="220" name="Through SBP 19158 Care Management  Re-Design, the Informatics Team delivered, in an Agile approach,  the High Dollar Claimant Report.…"/>
          <p:cNvSpPr txBox="1"/>
          <p:nvPr/>
        </p:nvSpPr>
        <p:spPr>
          <a:xfrm>
            <a:off x="449664" y="2008001"/>
            <a:ext cx="5083237" cy="613501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defRPr sz="1700"/>
            </a:pPr>
            <a:r>
              <a:rPr dirty="0">
                <a:solidFill>
                  <a:schemeClr val="bg1"/>
                </a:solidFill>
              </a:rPr>
              <a:t>Through SBP 19158 Care Management </a:t>
            </a:r>
            <a:br>
              <a:rPr dirty="0">
                <a:solidFill>
                  <a:schemeClr val="bg1"/>
                </a:solidFill>
              </a:rPr>
            </a:br>
            <a:r>
              <a:rPr dirty="0">
                <a:solidFill>
                  <a:schemeClr val="bg1"/>
                </a:solidFill>
              </a:rPr>
              <a:t>Re-Design, the Informatics Team delivered, in an Agile approach,  the High Dollar Claimant Report.  </a:t>
            </a:r>
          </a:p>
          <a:p>
            <a:pPr>
              <a:defRPr sz="1700"/>
            </a:pPr>
            <a:r>
              <a:rPr dirty="0">
                <a:solidFill>
                  <a:schemeClr val="bg1"/>
                </a:solidFill>
              </a:rPr>
              <a:t>This report is designed to be presented to our Group Customers to provide pro-active communication on High Dollar Claimants and the opportunities for Care Management engagement.</a:t>
            </a:r>
          </a:p>
          <a:p>
            <a:pPr>
              <a:defRPr sz="1700"/>
            </a:pPr>
            <a:r>
              <a:rPr dirty="0">
                <a:solidFill>
                  <a:schemeClr val="bg1"/>
                </a:solidFill>
              </a:rPr>
              <a:t>New Capabilities Enabled:</a:t>
            </a:r>
          </a:p>
          <a:p>
            <a:pPr>
              <a:defRPr sz="1700"/>
            </a:pPr>
            <a:r>
              <a:rPr dirty="0">
                <a:solidFill>
                  <a:schemeClr val="bg1"/>
                </a:solidFill>
              </a:rPr>
              <a:t>This project brought three new capabilities into our Tableau Reporting toolkit:</a:t>
            </a:r>
          </a:p>
          <a:p>
            <a:pPr>
              <a:defRPr sz="1700"/>
            </a:pPr>
            <a:r>
              <a:rPr dirty="0">
                <a:solidFill>
                  <a:schemeClr val="bg1"/>
                </a:solidFill>
              </a:rPr>
              <a:t>1. Ability to Burst reports and send to Content Manager for the business</a:t>
            </a:r>
          </a:p>
          <a:p>
            <a:pPr>
              <a:defRPr sz="1700"/>
            </a:pPr>
            <a:r>
              <a:rPr dirty="0">
                <a:solidFill>
                  <a:schemeClr val="bg1"/>
                </a:solidFill>
              </a:rPr>
              <a:t>2. Ability to select pages to export to PDF</a:t>
            </a:r>
          </a:p>
          <a:p>
            <a:pPr>
              <a:defRPr sz="1700"/>
            </a:pPr>
            <a:r>
              <a:rPr dirty="0">
                <a:solidFill>
                  <a:schemeClr val="bg1"/>
                </a:solidFill>
              </a:rPr>
              <a:t>3. New Landing Page for the business to select groups, divisions, etc. to have an on-demand report to be created</a:t>
            </a:r>
          </a:p>
        </p:txBody>
      </p:sp>
      <p:pic>
        <p:nvPicPr>
          <p:cNvPr id="221" name="Image" descr="Image"/>
          <p:cNvPicPr>
            <a:picLocks noChangeAspect="1"/>
          </p:cNvPicPr>
          <p:nvPr/>
        </p:nvPicPr>
        <p:blipFill>
          <a:blip r:embed="rId3"/>
          <a:srcRect l="28123" t="1840" r="28067" b="1840"/>
          <a:stretch>
            <a:fillRect/>
          </a:stretch>
        </p:blipFill>
        <p:spPr>
          <a:xfrm>
            <a:off x="5222028" y="7588250"/>
            <a:ext cx="1724740" cy="1993900"/>
          </a:xfrm>
          <a:custGeom>
            <a:avLst/>
            <a:gdLst/>
            <a:ahLst/>
            <a:cxnLst>
              <a:cxn ang="0">
                <a:pos x="wd2" y="hd2"/>
              </a:cxn>
              <a:cxn ang="5400000">
                <a:pos x="wd2" y="hd2"/>
              </a:cxn>
              <a:cxn ang="10800000">
                <a:pos x="wd2" y="hd2"/>
              </a:cxn>
              <a:cxn ang="16200000">
                <a:pos x="wd2" y="hd2"/>
              </a:cxn>
            </a:cxnLst>
            <a:rect l="0" t="0" r="r" b="b"/>
            <a:pathLst>
              <a:path w="21580" h="21600" extrusionOk="0">
                <a:moveTo>
                  <a:pt x="9856" y="0"/>
                </a:moveTo>
                <a:cubicBezTo>
                  <a:pt x="3930" y="0"/>
                  <a:pt x="3551" y="38"/>
                  <a:pt x="3207" y="649"/>
                </a:cubicBezTo>
                <a:cubicBezTo>
                  <a:pt x="3131" y="784"/>
                  <a:pt x="3032" y="2968"/>
                  <a:pt x="2989" y="5503"/>
                </a:cubicBezTo>
                <a:lnTo>
                  <a:pt x="2909" y="10112"/>
                </a:lnTo>
                <a:lnTo>
                  <a:pt x="1613" y="10151"/>
                </a:lnTo>
                <a:cubicBezTo>
                  <a:pt x="776" y="10176"/>
                  <a:pt x="257" y="10256"/>
                  <a:pt x="143" y="10374"/>
                </a:cubicBezTo>
                <a:cubicBezTo>
                  <a:pt x="22" y="10501"/>
                  <a:pt x="-20" y="11725"/>
                  <a:pt x="9" y="14325"/>
                </a:cubicBezTo>
                <a:lnTo>
                  <a:pt x="49" y="18092"/>
                </a:lnTo>
                <a:lnTo>
                  <a:pt x="1479" y="18161"/>
                </a:lnTo>
                <a:lnTo>
                  <a:pt x="2909" y="18229"/>
                </a:lnTo>
                <a:lnTo>
                  <a:pt x="3004" y="19468"/>
                </a:lnTo>
                <a:cubicBezTo>
                  <a:pt x="3112" y="20908"/>
                  <a:pt x="3198" y="21128"/>
                  <a:pt x="3763" y="21394"/>
                </a:cubicBezTo>
                <a:cubicBezTo>
                  <a:pt x="4110" y="21557"/>
                  <a:pt x="5584" y="21591"/>
                  <a:pt x="12394" y="21596"/>
                </a:cubicBezTo>
                <a:lnTo>
                  <a:pt x="20602" y="21600"/>
                </a:lnTo>
                <a:lnTo>
                  <a:pt x="21093" y="21243"/>
                </a:lnTo>
                <a:lnTo>
                  <a:pt x="21580" y="20886"/>
                </a:lnTo>
                <a:lnTo>
                  <a:pt x="21580" y="13092"/>
                </a:lnTo>
                <a:lnTo>
                  <a:pt x="21580" y="5301"/>
                </a:lnTo>
                <a:lnTo>
                  <a:pt x="18526" y="2648"/>
                </a:lnTo>
                <a:lnTo>
                  <a:pt x="15467" y="0"/>
                </a:lnTo>
                <a:lnTo>
                  <a:pt x="9856" y="0"/>
                </a:lnTo>
                <a:close/>
              </a:path>
            </a:pathLst>
          </a:custGeom>
          <a:ln w="12700">
            <a:miter lim="400000"/>
          </a:ln>
        </p:spPr>
      </p:pic>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 name="Screen Shot 2020-03-12 at 2.53.08 PM.png" descr="Screen Shot 2020-03-12 at 2.53.08 PM.png"/>
          <p:cNvPicPr>
            <a:picLocks noChangeAspect="1"/>
          </p:cNvPicPr>
          <p:nvPr/>
        </p:nvPicPr>
        <p:blipFill>
          <a:blip r:embed="rId2">
            <a:alphaModFix amt="35396"/>
          </a:blip>
          <a:srcRect b="53286"/>
          <a:stretch>
            <a:fillRect/>
          </a:stretch>
        </p:blipFill>
        <p:spPr>
          <a:xfrm>
            <a:off x="406400" y="2793655"/>
            <a:ext cx="12192001" cy="6710948"/>
          </a:xfrm>
          <a:prstGeom prst="rect">
            <a:avLst/>
          </a:prstGeom>
          <a:ln w="12700">
            <a:miter lim="400000"/>
          </a:ln>
        </p:spPr>
      </p:pic>
      <p:sp>
        <p:nvSpPr>
          <p:cNvPr id="224" name="Care management high dollar claimant report"/>
          <p:cNvSpPr txBox="1">
            <a:spLocks noGrp="1"/>
          </p:cNvSpPr>
          <p:nvPr>
            <p:ph type="body" idx="13"/>
          </p:nvPr>
        </p:nvSpPr>
        <p:spPr>
          <a:prstGeom prst="rect">
            <a:avLst/>
          </a:prstGeom>
        </p:spPr>
        <p:txBody>
          <a:bodyPr/>
          <a:lstStyle/>
          <a:p>
            <a:r>
              <a:t>Care management high dollar claimant report</a:t>
            </a:r>
          </a:p>
        </p:txBody>
      </p:sp>
      <p:sp>
        <p:nvSpPr>
          <p:cNvPr id="225" name="Landing Page for easy access for the business to select with Group, Segments, Organization, Subgroup, Business Unit, Division, etc.…"/>
          <p:cNvSpPr txBox="1"/>
          <p:nvPr/>
        </p:nvSpPr>
        <p:spPr>
          <a:xfrm>
            <a:off x="466597" y="1548442"/>
            <a:ext cx="8193266" cy="11951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defRPr sz="1700"/>
            </a:pPr>
            <a:r>
              <a:rPr dirty="0">
                <a:solidFill>
                  <a:schemeClr val="bg1"/>
                </a:solidFill>
              </a:rPr>
              <a:t>Landing Page for easy access for the business to select with Group, Segments, </a:t>
            </a:r>
            <a:br>
              <a:rPr lang="en-US" dirty="0">
                <a:solidFill>
                  <a:schemeClr val="bg1"/>
                </a:solidFill>
              </a:rPr>
            </a:br>
            <a:r>
              <a:rPr dirty="0">
                <a:solidFill>
                  <a:schemeClr val="bg1"/>
                </a:solidFill>
              </a:rPr>
              <a:t>Organization, Subgroup, Business Unit, Division, etc.</a:t>
            </a:r>
          </a:p>
          <a:p>
            <a:pPr>
              <a:defRPr sz="1700"/>
            </a:pPr>
            <a:r>
              <a:rPr dirty="0">
                <a:solidFill>
                  <a:schemeClr val="bg1"/>
                </a:solidFill>
              </a:rPr>
              <a:t>Ability to select which pages in a report to export to a PDF.</a:t>
            </a:r>
          </a:p>
        </p:txBody>
      </p:sp>
      <p:pic>
        <p:nvPicPr>
          <p:cNvPr id="226" name="Screen Shot 2020-03-12 at 2.57.28 PM.png" descr="Screen Shot 2020-03-12 at 2.57.28 PM.png"/>
          <p:cNvPicPr>
            <a:picLocks noChangeAspect="1"/>
          </p:cNvPicPr>
          <p:nvPr/>
        </p:nvPicPr>
        <p:blipFill>
          <a:blip r:embed="rId3"/>
          <a:srcRect l="10984" r="7153"/>
          <a:stretch>
            <a:fillRect/>
          </a:stretch>
        </p:blipFill>
        <p:spPr>
          <a:xfrm>
            <a:off x="8486479" y="1379740"/>
            <a:ext cx="3926850" cy="6619766"/>
          </a:xfrm>
          <a:prstGeom prst="rect">
            <a:avLst/>
          </a:prstGeom>
          <a:ln w="12700">
            <a:solidFill>
              <a:srgbClr val="000000"/>
            </a:solidFill>
            <a:miter lim="400000"/>
          </a:ln>
        </p:spPr>
      </p:pic>
      <p:pic>
        <p:nvPicPr>
          <p:cNvPr id="227" name="Screen Shot 2020-03-12 at 2.57.42 PM.png" descr="Screen Shot 2020-03-12 at 2.57.42 PM.png"/>
          <p:cNvPicPr>
            <a:picLocks noChangeAspect="1"/>
          </p:cNvPicPr>
          <p:nvPr/>
        </p:nvPicPr>
        <p:blipFill>
          <a:blip r:embed="rId4"/>
          <a:stretch>
            <a:fillRect/>
          </a:stretch>
        </p:blipFill>
        <p:spPr>
          <a:xfrm>
            <a:off x="4077067" y="4903860"/>
            <a:ext cx="3834666" cy="4147700"/>
          </a:xfrm>
          <a:prstGeom prst="rect">
            <a:avLst/>
          </a:prstGeom>
          <a:ln w="12700">
            <a:solidFill>
              <a:srgbClr val="000000"/>
            </a:solidFill>
            <a:miter lim="400000"/>
          </a:ln>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 name="MSK Dashboards - executive summary / landing zone"/>
          <p:cNvSpPr txBox="1">
            <a:spLocks noGrp="1"/>
          </p:cNvSpPr>
          <p:nvPr>
            <p:ph type="body" idx="13"/>
          </p:nvPr>
        </p:nvSpPr>
        <p:spPr>
          <a:xfrm>
            <a:off x="406400" y="508968"/>
            <a:ext cx="11176000" cy="405432"/>
          </a:xfrm>
          <a:prstGeom prst="rect">
            <a:avLst/>
          </a:prstGeom>
        </p:spPr>
        <p:txBody>
          <a:bodyPr/>
          <a:lstStyle/>
          <a:p>
            <a:r>
              <a:rPr lang="en-US" dirty="0"/>
              <a:t>Covid-19</a:t>
            </a:r>
            <a:endParaRPr dirty="0"/>
          </a:p>
        </p:txBody>
      </p:sp>
      <p:pic>
        <p:nvPicPr>
          <p:cNvPr id="3" name="Picture 2" descr="A screenshot of a cell phone&#10;&#10;Description automatically generated">
            <a:extLst>
              <a:ext uri="{FF2B5EF4-FFF2-40B4-BE49-F238E27FC236}">
                <a16:creationId xmlns:a16="http://schemas.microsoft.com/office/drawing/2014/main" id="{64A79622-B506-4451-8B34-183D940BC06F}"/>
              </a:ext>
            </a:extLst>
          </p:cNvPr>
          <p:cNvPicPr>
            <a:picLocks noChangeAspect="1"/>
          </p:cNvPicPr>
          <p:nvPr/>
        </p:nvPicPr>
        <p:blipFill rotWithShape="1">
          <a:blip r:embed="rId2">
            <a:extLst>
              <a:ext uri="{28A0092B-C50C-407E-A947-70E740481C1C}">
                <a14:useLocalDpi xmlns:a14="http://schemas.microsoft.com/office/drawing/2010/main" val="0"/>
              </a:ext>
            </a:extLst>
          </a:blip>
          <a:srcRect t="6177" b="31356"/>
          <a:stretch/>
        </p:blipFill>
        <p:spPr>
          <a:xfrm>
            <a:off x="406400" y="2079770"/>
            <a:ext cx="9452708" cy="7307205"/>
          </a:xfrm>
          <a:prstGeom prst="rect">
            <a:avLst/>
          </a:prstGeom>
          <a:ln w="9525">
            <a:solidFill>
              <a:schemeClr val="tx1"/>
            </a:solidFill>
          </a:ln>
        </p:spPr>
      </p:pic>
      <p:pic>
        <p:nvPicPr>
          <p:cNvPr id="13" name="Picture 12" descr="A screenshot of a cell phone&#10;&#10;Description automatically generated">
            <a:extLst>
              <a:ext uri="{FF2B5EF4-FFF2-40B4-BE49-F238E27FC236}">
                <a16:creationId xmlns:a16="http://schemas.microsoft.com/office/drawing/2014/main" id="{E5047F12-000F-4B15-8976-FE174962EE5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62544" y="5960686"/>
            <a:ext cx="2768718" cy="3426289"/>
          </a:xfrm>
          <a:prstGeom prst="rect">
            <a:avLst/>
          </a:prstGeom>
        </p:spPr>
      </p:pic>
      <p:pic>
        <p:nvPicPr>
          <p:cNvPr id="15" name="Picture 14" descr="A screenshot of a cell phone&#10;&#10;Description automatically generated">
            <a:extLst>
              <a:ext uri="{FF2B5EF4-FFF2-40B4-BE49-F238E27FC236}">
                <a16:creationId xmlns:a16="http://schemas.microsoft.com/office/drawing/2014/main" id="{9687B3AF-752F-45E1-9E3F-8429F103F4B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36997" y="2079770"/>
            <a:ext cx="2768718" cy="3426288"/>
          </a:xfrm>
          <a:prstGeom prst="rect">
            <a:avLst/>
          </a:prstGeom>
        </p:spPr>
      </p:pic>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9" name="Screen Shot 2020-03-12 at 3.17.52 PM.png" descr="Screen Shot 2020-03-12 at 3.17.52 PM.png"/>
          <p:cNvPicPr>
            <a:picLocks noChangeAspect="1"/>
          </p:cNvPicPr>
          <p:nvPr/>
        </p:nvPicPr>
        <p:blipFill>
          <a:blip r:embed="rId2"/>
          <a:srcRect b="11717"/>
          <a:stretch>
            <a:fillRect/>
          </a:stretch>
        </p:blipFill>
        <p:spPr>
          <a:xfrm>
            <a:off x="402015" y="3316179"/>
            <a:ext cx="11618681" cy="6469151"/>
          </a:xfrm>
          <a:prstGeom prst="rect">
            <a:avLst/>
          </a:prstGeom>
          <a:ln w="12700">
            <a:miter lim="400000"/>
          </a:ln>
        </p:spPr>
      </p:pic>
      <p:sp>
        <p:nvSpPr>
          <p:cNvPr id="230" name="Well being reporting"/>
          <p:cNvSpPr txBox="1">
            <a:spLocks noGrp="1"/>
          </p:cNvSpPr>
          <p:nvPr>
            <p:ph type="body" idx="13"/>
          </p:nvPr>
        </p:nvSpPr>
        <p:spPr>
          <a:prstGeom prst="rect">
            <a:avLst/>
          </a:prstGeom>
        </p:spPr>
        <p:txBody>
          <a:bodyPr/>
          <a:lstStyle/>
          <a:p>
            <a:r>
              <a:t>Well being reporting</a:t>
            </a:r>
          </a:p>
        </p:txBody>
      </p:sp>
      <p:sp>
        <p:nvSpPr>
          <p:cNvPr id="231" name="Through SBP 19151 Well-Being Reporting, the Informatics team has enable a new capability for the business to be able to export Tableau Dashboards to Excel.  This was created to meet the business requests from the Group Customers.  Note the project is not closed at this time; however, the capability has been created and is now available to be leveraged by other initiatives.…"/>
          <p:cNvSpPr txBox="1"/>
          <p:nvPr/>
        </p:nvSpPr>
        <p:spPr>
          <a:xfrm>
            <a:off x="377697" y="1139438"/>
            <a:ext cx="12071605" cy="19492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r>
              <a:rPr dirty="0">
                <a:solidFill>
                  <a:schemeClr val="bg1"/>
                </a:solidFill>
              </a:rPr>
              <a:t>Through SBP 19151 Well-Being Reporting, the Informatics team has enable a new capability for the business to be able to export Tableau Dashboards to Excel.  This was created to meet the business requests from the Group Customers.  Note the project is not closed at this time; however, the capability has been created and is now available to be leveraged by other initiatives.</a:t>
            </a:r>
          </a:p>
          <a:p>
            <a:r>
              <a:rPr dirty="0">
                <a:solidFill>
                  <a:schemeClr val="bg1"/>
                </a:solidFill>
              </a:rPr>
              <a:t>New Capabilities Enabled: Ability to export multi-tabbed Tableau Dashboards to Excel</a:t>
            </a:r>
          </a:p>
        </p:txBody>
      </p:sp>
      <p:pic>
        <p:nvPicPr>
          <p:cNvPr id="232" name="Image" descr="Image"/>
          <p:cNvPicPr>
            <a:picLocks noChangeAspect="1"/>
          </p:cNvPicPr>
          <p:nvPr/>
        </p:nvPicPr>
        <p:blipFill>
          <a:blip r:embed="rId3"/>
          <a:srcRect l="24794" t="5344" r="24791" b="5009"/>
          <a:stretch>
            <a:fillRect/>
          </a:stretch>
        </p:blipFill>
        <p:spPr>
          <a:xfrm>
            <a:off x="10666268" y="7735028"/>
            <a:ext cx="1984774" cy="1855766"/>
          </a:xfrm>
          <a:custGeom>
            <a:avLst/>
            <a:gdLst/>
            <a:ahLst/>
            <a:cxnLst>
              <a:cxn ang="0">
                <a:pos x="wd2" y="hd2"/>
              </a:cxn>
              <a:cxn ang="5400000">
                <a:pos x="wd2" y="hd2"/>
              </a:cxn>
              <a:cxn ang="10800000">
                <a:pos x="wd2" y="hd2"/>
              </a:cxn>
              <a:cxn ang="16200000">
                <a:pos x="wd2" y="hd2"/>
              </a:cxn>
            </a:cxnLst>
            <a:rect l="0" t="0" r="r" b="b"/>
            <a:pathLst>
              <a:path w="21599" h="21444" extrusionOk="0">
                <a:moveTo>
                  <a:pt x="11765" y="9"/>
                </a:moveTo>
                <a:cubicBezTo>
                  <a:pt x="11525" y="-151"/>
                  <a:pt x="504" y="2000"/>
                  <a:pt x="203" y="2265"/>
                </a:cubicBezTo>
                <a:cubicBezTo>
                  <a:pt x="70" y="2382"/>
                  <a:pt x="1" y="6532"/>
                  <a:pt x="0" y="10680"/>
                </a:cubicBezTo>
                <a:cubicBezTo>
                  <a:pt x="-1" y="14829"/>
                  <a:pt x="66" y="18979"/>
                  <a:pt x="198" y="19096"/>
                </a:cubicBezTo>
                <a:cubicBezTo>
                  <a:pt x="297" y="19182"/>
                  <a:pt x="2551" y="19687"/>
                  <a:pt x="5208" y="20219"/>
                </a:cubicBezTo>
                <a:cubicBezTo>
                  <a:pt x="7866" y="20751"/>
                  <a:pt x="10286" y="21242"/>
                  <a:pt x="10590" y="21311"/>
                </a:cubicBezTo>
                <a:cubicBezTo>
                  <a:pt x="11001" y="21404"/>
                  <a:pt x="11285" y="21449"/>
                  <a:pt x="11484" y="21444"/>
                </a:cubicBezTo>
                <a:cubicBezTo>
                  <a:pt x="11683" y="21438"/>
                  <a:pt x="11798" y="21385"/>
                  <a:pt x="11881" y="21279"/>
                </a:cubicBezTo>
                <a:cubicBezTo>
                  <a:pt x="11963" y="21173"/>
                  <a:pt x="12049" y="20508"/>
                  <a:pt x="12071" y="19802"/>
                </a:cubicBezTo>
                <a:lnTo>
                  <a:pt x="12110" y="18518"/>
                </a:lnTo>
                <a:lnTo>
                  <a:pt x="16654" y="18527"/>
                </a:lnTo>
                <a:cubicBezTo>
                  <a:pt x="19884" y="18535"/>
                  <a:pt x="21251" y="18491"/>
                  <a:pt x="21387" y="18371"/>
                </a:cubicBezTo>
                <a:cubicBezTo>
                  <a:pt x="21530" y="18246"/>
                  <a:pt x="21599" y="14463"/>
                  <a:pt x="21599" y="10680"/>
                </a:cubicBezTo>
                <a:cubicBezTo>
                  <a:pt x="21599" y="6898"/>
                  <a:pt x="21530" y="3115"/>
                  <a:pt x="21387" y="2990"/>
                </a:cubicBezTo>
                <a:cubicBezTo>
                  <a:pt x="21251" y="2870"/>
                  <a:pt x="19885" y="2825"/>
                  <a:pt x="16654" y="2834"/>
                </a:cubicBezTo>
                <a:lnTo>
                  <a:pt x="12110" y="2848"/>
                </a:lnTo>
                <a:lnTo>
                  <a:pt x="12041" y="1499"/>
                </a:lnTo>
                <a:cubicBezTo>
                  <a:pt x="11991" y="517"/>
                  <a:pt x="11916" y="110"/>
                  <a:pt x="11765" y="9"/>
                </a:cubicBezTo>
                <a:close/>
              </a:path>
            </a:pathLst>
          </a:custGeom>
          <a:ln w="12700">
            <a:miter lim="400000"/>
          </a:ln>
        </p:spPr>
      </p:pic>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 name="Well being reporting"/>
          <p:cNvSpPr txBox="1">
            <a:spLocks noGrp="1"/>
          </p:cNvSpPr>
          <p:nvPr>
            <p:ph type="body" idx="13"/>
          </p:nvPr>
        </p:nvSpPr>
        <p:spPr>
          <a:prstGeom prst="rect">
            <a:avLst/>
          </a:prstGeom>
        </p:spPr>
        <p:txBody>
          <a:bodyPr/>
          <a:lstStyle/>
          <a:p>
            <a:r>
              <a:t>Well being reporting</a:t>
            </a:r>
          </a:p>
        </p:txBody>
      </p:sp>
      <p:pic>
        <p:nvPicPr>
          <p:cNvPr id="235" name="Screen Shot 2020-03-12 at 3.18.21 PM.png" descr="Screen Shot 2020-03-12 at 3.18.21 PM.png"/>
          <p:cNvPicPr>
            <a:picLocks noChangeAspect="1"/>
          </p:cNvPicPr>
          <p:nvPr/>
        </p:nvPicPr>
        <p:blipFill>
          <a:blip r:embed="rId2"/>
          <a:srcRect l="849" t="1474"/>
          <a:stretch>
            <a:fillRect/>
          </a:stretch>
        </p:blipFill>
        <p:spPr>
          <a:xfrm>
            <a:off x="421679" y="1364005"/>
            <a:ext cx="12161442" cy="7478584"/>
          </a:xfrm>
          <a:prstGeom prst="rect">
            <a:avLst/>
          </a:prstGeom>
          <a:ln w="12700">
            <a:solidFill>
              <a:srgbClr val="000000"/>
            </a:solidFill>
            <a:miter lim="400000"/>
          </a:ln>
        </p:spPr>
      </p:pic>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D93F6FA-8AF4-4740-B53A-C5F07329CD09}"/>
              </a:ext>
            </a:extLst>
          </p:cNvPr>
          <p:cNvSpPr>
            <a:spLocks noGrp="1"/>
          </p:cNvSpPr>
          <p:nvPr>
            <p:ph type="body" sz="quarter" idx="13"/>
          </p:nvPr>
        </p:nvSpPr>
        <p:spPr>
          <a:xfrm>
            <a:off x="406400" y="508968"/>
            <a:ext cx="11176000" cy="405432"/>
          </a:xfrm>
        </p:spPr>
        <p:txBody>
          <a:bodyPr/>
          <a:lstStyle/>
          <a:p>
            <a:r>
              <a:rPr lang="en-US" dirty="0">
                <a:solidFill>
                  <a:schemeClr val="bg1"/>
                </a:solidFill>
              </a:rPr>
              <a:t>Coe anomaly detection poc</a:t>
            </a:r>
          </a:p>
        </p:txBody>
      </p:sp>
      <p:pic>
        <p:nvPicPr>
          <p:cNvPr id="3" name="Picture 2">
            <a:extLst>
              <a:ext uri="{FF2B5EF4-FFF2-40B4-BE49-F238E27FC236}">
                <a16:creationId xmlns:a16="http://schemas.microsoft.com/office/drawing/2014/main" id="{BF3114A3-437D-4F94-9234-726BBCA6A5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400" y="1323728"/>
            <a:ext cx="12174483" cy="6946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5186339"/>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1" name="Rectangle"/>
          <p:cNvSpPr/>
          <p:nvPr/>
        </p:nvSpPr>
        <p:spPr>
          <a:xfrm>
            <a:off x="0" y="76200"/>
            <a:ext cx="13004800" cy="1270000"/>
          </a:xfrm>
          <a:prstGeom prst="rect">
            <a:avLst/>
          </a:prstGeom>
          <a:solidFill>
            <a:srgbClr val="FFFFFF"/>
          </a:solidFill>
          <a:ln w="12700">
            <a:miter lim="400000"/>
          </a:ln>
        </p:spPr>
        <p:txBody>
          <a:bodyPr lIns="50800" tIns="50800" rIns="50800" bIns="50800" anchor="ctr"/>
          <a:lstStyle/>
          <a:p>
            <a:pPr algn="ctr">
              <a:lnSpc>
                <a:spcPct val="80000"/>
              </a:lnSpc>
              <a:spcBef>
                <a:spcPts val="0"/>
              </a:spcBef>
              <a:defRPr sz="2800" cap="all">
                <a:solidFill>
                  <a:srgbClr val="FFFFFF"/>
                </a:solidFill>
                <a:latin typeface="+mn-lt"/>
                <a:ea typeface="+mn-ea"/>
                <a:cs typeface="+mn-cs"/>
                <a:sym typeface="DIN Condensed"/>
              </a:defRPr>
            </a:pPr>
            <a:endParaRPr/>
          </a:p>
        </p:txBody>
      </p:sp>
      <p:pic>
        <p:nvPicPr>
          <p:cNvPr id="242" name="Screen Shot 2020-03-12 at 1.57.23 PM.png" descr="Screen Shot 2020-03-12 at 1.57.23 PM.png"/>
          <p:cNvPicPr>
            <a:picLocks noChangeAspect="1"/>
          </p:cNvPicPr>
          <p:nvPr/>
        </p:nvPicPr>
        <p:blipFill>
          <a:blip r:embed="rId2"/>
          <a:stretch>
            <a:fillRect/>
          </a:stretch>
        </p:blipFill>
        <p:spPr>
          <a:xfrm>
            <a:off x="3790950" y="3568700"/>
            <a:ext cx="5422900" cy="762000"/>
          </a:xfrm>
          <a:prstGeom prst="rect">
            <a:avLst/>
          </a:prstGeom>
          <a:ln w="12700">
            <a:miter lim="400000"/>
          </a:ln>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 name="MSK Dashboards - executive summary / landing zone"/>
          <p:cNvSpPr txBox="1">
            <a:spLocks noGrp="1"/>
          </p:cNvSpPr>
          <p:nvPr>
            <p:ph type="body" idx="13"/>
          </p:nvPr>
        </p:nvSpPr>
        <p:spPr>
          <a:xfrm>
            <a:off x="406400" y="508968"/>
            <a:ext cx="11176000" cy="405432"/>
          </a:xfrm>
          <a:prstGeom prst="rect">
            <a:avLst/>
          </a:prstGeom>
        </p:spPr>
        <p:txBody>
          <a:bodyPr/>
          <a:lstStyle/>
          <a:p>
            <a:r>
              <a:rPr lang="en-US" dirty="0"/>
              <a:t>Covid-19</a:t>
            </a:r>
            <a:endParaRPr dirty="0"/>
          </a:p>
        </p:txBody>
      </p:sp>
      <p:pic>
        <p:nvPicPr>
          <p:cNvPr id="3" name="Picture 2" descr="A screenshot of a cell phone&#10;&#10;Description automatically generated">
            <a:extLst>
              <a:ext uri="{FF2B5EF4-FFF2-40B4-BE49-F238E27FC236}">
                <a16:creationId xmlns:a16="http://schemas.microsoft.com/office/drawing/2014/main" id="{34321C58-3B59-434C-B614-4E0583A682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400" y="1138017"/>
            <a:ext cx="6850717" cy="8477762"/>
          </a:xfrm>
          <a:prstGeom prst="rect">
            <a:avLst/>
          </a:prstGeom>
        </p:spPr>
      </p:pic>
      <p:pic>
        <p:nvPicPr>
          <p:cNvPr id="5" name="Picture 4" descr="A screenshot of a map&#10;&#10;Description automatically generated">
            <a:extLst>
              <a:ext uri="{FF2B5EF4-FFF2-40B4-BE49-F238E27FC236}">
                <a16:creationId xmlns:a16="http://schemas.microsoft.com/office/drawing/2014/main" id="{DB2839BD-3970-4D40-B746-A52F306C85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94400" y="1138016"/>
            <a:ext cx="6850718" cy="8477763"/>
          </a:xfrm>
          <a:prstGeom prst="rect">
            <a:avLst/>
          </a:prstGeom>
          <a:ln w="12700">
            <a:solidFill>
              <a:schemeClr val="tx1"/>
            </a:solidFill>
          </a:ln>
        </p:spPr>
      </p:pic>
    </p:spTree>
    <p:extLst>
      <p:ext uri="{BB962C8B-B14F-4D97-AF65-F5344CB8AC3E}">
        <p14:creationId xmlns:p14="http://schemas.microsoft.com/office/powerpoint/2010/main" val="739995081"/>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 name="MSK Dashboards - executive summary / landing zone"/>
          <p:cNvSpPr txBox="1">
            <a:spLocks noGrp="1"/>
          </p:cNvSpPr>
          <p:nvPr>
            <p:ph type="body" idx="13"/>
          </p:nvPr>
        </p:nvSpPr>
        <p:spPr>
          <a:xfrm>
            <a:off x="406400" y="508968"/>
            <a:ext cx="11176000" cy="405432"/>
          </a:xfrm>
          <a:prstGeom prst="rect">
            <a:avLst/>
          </a:prstGeom>
        </p:spPr>
        <p:txBody>
          <a:bodyPr/>
          <a:lstStyle/>
          <a:p>
            <a:r>
              <a:rPr lang="en-US" dirty="0"/>
              <a:t>Covid-19</a:t>
            </a:r>
            <a:endParaRPr dirty="0"/>
          </a:p>
        </p:txBody>
      </p:sp>
      <p:pic>
        <p:nvPicPr>
          <p:cNvPr id="4" name="Picture 3" descr="A close up of a map&#10;&#10;Description automatically generated">
            <a:extLst>
              <a:ext uri="{FF2B5EF4-FFF2-40B4-BE49-F238E27FC236}">
                <a16:creationId xmlns:a16="http://schemas.microsoft.com/office/drawing/2014/main" id="{C2AB413C-3DB0-4093-90A1-92532EE6E750}"/>
              </a:ext>
            </a:extLst>
          </p:cNvPr>
          <p:cNvPicPr>
            <a:picLocks noChangeAspect="1"/>
          </p:cNvPicPr>
          <p:nvPr/>
        </p:nvPicPr>
        <p:blipFill rotWithShape="1">
          <a:blip r:embed="rId2">
            <a:extLst>
              <a:ext uri="{28A0092B-C50C-407E-A947-70E740481C1C}">
                <a14:useLocalDpi xmlns:a14="http://schemas.microsoft.com/office/drawing/2010/main" val="0"/>
              </a:ext>
            </a:extLst>
          </a:blip>
          <a:srcRect t="6121"/>
          <a:stretch/>
        </p:blipFill>
        <p:spPr>
          <a:xfrm>
            <a:off x="406400" y="1195754"/>
            <a:ext cx="7260492" cy="8434884"/>
          </a:xfrm>
          <a:prstGeom prst="rect">
            <a:avLst/>
          </a:prstGeom>
        </p:spPr>
      </p:pic>
      <p:pic>
        <p:nvPicPr>
          <p:cNvPr id="7" name="Picture 6" descr="A screenshot of a cell phone&#10;&#10;Description automatically generated">
            <a:extLst>
              <a:ext uri="{FF2B5EF4-FFF2-40B4-BE49-F238E27FC236}">
                <a16:creationId xmlns:a16="http://schemas.microsoft.com/office/drawing/2014/main" id="{1BBE445A-59C1-4881-B006-33998B945500}"/>
              </a:ext>
            </a:extLst>
          </p:cNvPr>
          <p:cNvPicPr>
            <a:picLocks noChangeAspect="1"/>
          </p:cNvPicPr>
          <p:nvPr/>
        </p:nvPicPr>
        <p:blipFill rotWithShape="1">
          <a:blip r:embed="rId3">
            <a:extLst>
              <a:ext uri="{28A0092B-C50C-407E-A947-70E740481C1C}">
                <a14:useLocalDpi xmlns:a14="http://schemas.microsoft.com/office/drawing/2010/main" val="0"/>
              </a:ext>
            </a:extLst>
          </a:blip>
          <a:srcRect t="9478"/>
          <a:stretch/>
        </p:blipFill>
        <p:spPr>
          <a:xfrm>
            <a:off x="7841675" y="4091354"/>
            <a:ext cx="4944825" cy="5539284"/>
          </a:xfrm>
          <a:prstGeom prst="rect">
            <a:avLst/>
          </a:prstGeom>
        </p:spPr>
      </p:pic>
      <p:pic>
        <p:nvPicPr>
          <p:cNvPr id="8" name="Picture 7">
            <a:extLst>
              <a:ext uri="{FF2B5EF4-FFF2-40B4-BE49-F238E27FC236}">
                <a16:creationId xmlns:a16="http://schemas.microsoft.com/office/drawing/2014/main" id="{A4327FB3-50E3-4C57-85F7-7FFB884C0C1E}"/>
              </a:ext>
            </a:extLst>
          </p:cNvPr>
          <p:cNvPicPr>
            <a:picLocks noChangeAspect="1"/>
          </p:cNvPicPr>
          <p:nvPr/>
        </p:nvPicPr>
        <p:blipFill>
          <a:blip r:embed="rId4"/>
          <a:stretch>
            <a:fillRect/>
          </a:stretch>
        </p:blipFill>
        <p:spPr>
          <a:xfrm>
            <a:off x="7841674" y="1082533"/>
            <a:ext cx="4944825" cy="2887580"/>
          </a:xfrm>
          <a:prstGeom prst="rect">
            <a:avLst/>
          </a:prstGeom>
        </p:spPr>
      </p:pic>
    </p:spTree>
    <p:extLst>
      <p:ext uri="{BB962C8B-B14F-4D97-AF65-F5344CB8AC3E}">
        <p14:creationId xmlns:p14="http://schemas.microsoft.com/office/powerpoint/2010/main" val="2545842771"/>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 name="MSK Dashboards - executive summary / landing zone"/>
          <p:cNvSpPr txBox="1">
            <a:spLocks noGrp="1"/>
          </p:cNvSpPr>
          <p:nvPr>
            <p:ph type="body" idx="13"/>
          </p:nvPr>
        </p:nvSpPr>
        <p:spPr>
          <a:prstGeom prst="rect">
            <a:avLst/>
          </a:prstGeom>
        </p:spPr>
        <p:txBody>
          <a:bodyPr/>
          <a:lstStyle/>
          <a:p>
            <a:r>
              <a:t>MSK Dashboards - executive summary / landing zone</a:t>
            </a:r>
          </a:p>
        </p:txBody>
      </p:sp>
      <p:pic>
        <p:nvPicPr>
          <p:cNvPr id="173" name="Screen Shot 2020-03-12 at 2.01.02 PM.png" descr="Screen Shot 2020-03-12 at 2.01.02 PM.png"/>
          <p:cNvPicPr>
            <a:picLocks noChangeAspect="1"/>
          </p:cNvPicPr>
          <p:nvPr/>
        </p:nvPicPr>
        <p:blipFill>
          <a:blip r:embed="rId2"/>
          <a:stretch>
            <a:fillRect/>
          </a:stretch>
        </p:blipFill>
        <p:spPr>
          <a:xfrm>
            <a:off x="412849" y="1317219"/>
            <a:ext cx="12179102" cy="7164178"/>
          </a:xfrm>
          <a:prstGeom prst="rect">
            <a:avLst/>
          </a:prstGeom>
          <a:ln w="12700">
            <a:solidFill>
              <a:srgbClr val="000000"/>
            </a:solidFill>
            <a:miter lim="400000"/>
          </a:ln>
        </p:spPr>
      </p:pic>
    </p:spTree>
    <p:extLst>
      <p:ext uri="{BB962C8B-B14F-4D97-AF65-F5344CB8AC3E}">
        <p14:creationId xmlns:p14="http://schemas.microsoft.com/office/powerpoint/2010/main" val="2259141022"/>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 name="MSK Dashboards"/>
          <p:cNvSpPr txBox="1">
            <a:spLocks noGrp="1"/>
          </p:cNvSpPr>
          <p:nvPr>
            <p:ph type="body" idx="13"/>
          </p:nvPr>
        </p:nvSpPr>
        <p:spPr>
          <a:prstGeom prst="rect">
            <a:avLst/>
          </a:prstGeom>
        </p:spPr>
        <p:txBody>
          <a:bodyPr/>
          <a:lstStyle/>
          <a:p>
            <a:r>
              <a:t>MSK Dashboards</a:t>
            </a:r>
          </a:p>
        </p:txBody>
      </p:sp>
      <p:pic>
        <p:nvPicPr>
          <p:cNvPr id="176" name="Screen Shot 2020-03-12 at 2.02.18 PM.png" descr="Screen Shot 2020-03-12 at 2.02.18 PM.png"/>
          <p:cNvPicPr>
            <a:picLocks noChangeAspect="1"/>
          </p:cNvPicPr>
          <p:nvPr/>
        </p:nvPicPr>
        <p:blipFill>
          <a:blip r:embed="rId2"/>
          <a:srcRect t="1450"/>
          <a:stretch>
            <a:fillRect/>
          </a:stretch>
        </p:blipFill>
        <p:spPr>
          <a:xfrm>
            <a:off x="412750" y="1660326"/>
            <a:ext cx="12179169" cy="6432802"/>
          </a:xfrm>
          <a:prstGeom prst="rect">
            <a:avLst/>
          </a:prstGeom>
          <a:ln w="12700">
            <a:solidFill>
              <a:srgbClr val="000000"/>
            </a:solidFill>
            <a:miter lim="400000"/>
          </a:ln>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MSK Dashboards"/>
          <p:cNvSpPr txBox="1">
            <a:spLocks noGrp="1"/>
          </p:cNvSpPr>
          <p:nvPr>
            <p:ph type="body" idx="13"/>
          </p:nvPr>
        </p:nvSpPr>
        <p:spPr>
          <a:prstGeom prst="rect">
            <a:avLst/>
          </a:prstGeom>
        </p:spPr>
        <p:txBody>
          <a:bodyPr/>
          <a:lstStyle/>
          <a:p>
            <a:r>
              <a:t>MSK Dashboards</a:t>
            </a:r>
          </a:p>
        </p:txBody>
      </p:sp>
      <p:pic>
        <p:nvPicPr>
          <p:cNvPr id="179" name="Screen Shot 2020-03-12 at 2.04.49 PM.png" descr="Screen Shot 2020-03-12 at 2.04.49 PM.png"/>
          <p:cNvPicPr>
            <a:picLocks noChangeAspect="1"/>
          </p:cNvPicPr>
          <p:nvPr/>
        </p:nvPicPr>
        <p:blipFill>
          <a:blip r:embed="rId2"/>
          <a:stretch>
            <a:fillRect/>
          </a:stretch>
        </p:blipFill>
        <p:spPr>
          <a:xfrm>
            <a:off x="412749" y="1529784"/>
            <a:ext cx="12179302" cy="6694032"/>
          </a:xfrm>
          <a:prstGeom prst="rect">
            <a:avLst/>
          </a:prstGeom>
          <a:ln w="12700">
            <a:solidFill>
              <a:srgbClr val="000000"/>
            </a:solidFill>
            <a:miter lim="400000"/>
          </a:ln>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MSK Dashboards"/>
          <p:cNvSpPr txBox="1">
            <a:spLocks noGrp="1"/>
          </p:cNvSpPr>
          <p:nvPr>
            <p:ph type="body" idx="13"/>
          </p:nvPr>
        </p:nvSpPr>
        <p:spPr>
          <a:prstGeom prst="rect">
            <a:avLst/>
          </a:prstGeom>
        </p:spPr>
        <p:txBody>
          <a:bodyPr/>
          <a:lstStyle/>
          <a:p>
            <a:r>
              <a:t>MSK Dashboards</a:t>
            </a:r>
          </a:p>
        </p:txBody>
      </p:sp>
      <p:pic>
        <p:nvPicPr>
          <p:cNvPr id="182" name="Screen Shot 2020-03-12 at 2.08.19 PM.png" descr="Screen Shot 2020-03-12 at 2.08.19 PM.png"/>
          <p:cNvPicPr>
            <a:picLocks noChangeAspect="1"/>
          </p:cNvPicPr>
          <p:nvPr/>
        </p:nvPicPr>
        <p:blipFill>
          <a:blip r:embed="rId2"/>
          <a:stretch>
            <a:fillRect/>
          </a:stretch>
        </p:blipFill>
        <p:spPr>
          <a:xfrm>
            <a:off x="373856" y="1613821"/>
            <a:ext cx="12257088" cy="6525958"/>
          </a:xfrm>
          <a:prstGeom prst="rect">
            <a:avLst/>
          </a:prstGeom>
          <a:ln w="12700">
            <a:solidFill>
              <a:srgbClr val="000000"/>
            </a:solidFill>
            <a:miter lim="400000"/>
          </a:ln>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MSK Dashboards"/>
          <p:cNvSpPr txBox="1">
            <a:spLocks noGrp="1"/>
          </p:cNvSpPr>
          <p:nvPr>
            <p:ph type="body" idx="13"/>
          </p:nvPr>
        </p:nvSpPr>
        <p:spPr>
          <a:prstGeom prst="rect">
            <a:avLst/>
          </a:prstGeom>
        </p:spPr>
        <p:txBody>
          <a:bodyPr/>
          <a:lstStyle/>
          <a:p>
            <a:r>
              <a:rPr dirty="0"/>
              <a:t>MSK Dashboards</a:t>
            </a:r>
          </a:p>
        </p:txBody>
      </p:sp>
      <p:pic>
        <p:nvPicPr>
          <p:cNvPr id="185" name="Screen Shot 2020-03-12 at 2.09.41 PM.png" descr="Screen Shot 2020-03-12 at 2.09.41 PM.png"/>
          <p:cNvPicPr>
            <a:picLocks noChangeAspect="1"/>
          </p:cNvPicPr>
          <p:nvPr/>
        </p:nvPicPr>
        <p:blipFill>
          <a:blip r:embed="rId2"/>
          <a:stretch>
            <a:fillRect/>
          </a:stretch>
        </p:blipFill>
        <p:spPr>
          <a:xfrm>
            <a:off x="423812" y="1801749"/>
            <a:ext cx="12157176" cy="6150102"/>
          </a:xfrm>
          <a:prstGeom prst="rect">
            <a:avLst/>
          </a:prstGeom>
          <a:ln w="12700">
            <a:solidFill>
              <a:srgbClr val="000000"/>
            </a:solidFill>
            <a:miter lim="400000"/>
          </a:ln>
        </p:spPr>
      </p:pic>
    </p:spTree>
  </p:cSld>
  <p:clrMapOvr>
    <a:masterClrMapping/>
  </p:clrMapOvr>
  <p:transition spd="med"/>
</p:sld>
</file>

<file path=ppt/theme/theme1.xml><?xml version="1.0" encoding="utf-8"?>
<a:theme xmlns:a="http://schemas.openxmlformats.org/drawingml/2006/main" name="New_Template7">
  <a:themeElements>
    <a:clrScheme name="New_Template7">
      <a:dk1>
        <a:srgbClr val="222222"/>
      </a:dk1>
      <a:lt1>
        <a:srgbClr val="838787"/>
      </a:lt1>
      <a:dk2>
        <a:srgbClr val="222222"/>
      </a:dk2>
      <a:lt2>
        <a:srgbClr val="A6AAA9"/>
      </a:lt2>
      <a:accent1>
        <a:srgbClr val="34A5DA"/>
      </a:accent1>
      <a:accent2>
        <a:srgbClr val="3F969A"/>
      </a:accent2>
      <a:accent3>
        <a:srgbClr val="8ABE5E"/>
      </a:accent3>
      <a:accent4>
        <a:srgbClr val="FDCB56"/>
      </a:accent4>
      <a:accent5>
        <a:srgbClr val="E42832"/>
      </a:accent5>
      <a:accent6>
        <a:srgbClr val="C52060"/>
      </a:accent6>
      <a:hlink>
        <a:srgbClr val="0000FF"/>
      </a:hlink>
      <a:folHlink>
        <a:srgbClr val="FF00FF"/>
      </a:folHlink>
    </a:clrScheme>
    <a:fontScheme name="New_Template7">
      <a:majorFont>
        <a:latin typeface="DIN Condensed"/>
        <a:ea typeface="DIN Condensed"/>
        <a:cs typeface="DIN Condensed"/>
      </a:majorFont>
      <a:minorFont>
        <a:latin typeface="DIN Condensed"/>
        <a:ea typeface="DIN Condensed"/>
        <a:cs typeface="DIN Condensed"/>
      </a:minorFont>
    </a:fontScheme>
    <a:fmtScheme name="New_Template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80000"/>
          </a:lnSpc>
          <a:spcBef>
            <a:spcPts val="0"/>
          </a:spcBef>
          <a:spcAft>
            <a:spcPts val="0"/>
          </a:spcAft>
          <a:buClrTx/>
          <a:buSzTx/>
          <a:buFontTx/>
          <a:buNone/>
          <a:tabLst/>
          <a:defRPr kumimoji="0" sz="2800" b="0" i="0" u="none" strike="noStrike" cap="all" spc="0" normalizeH="0" baseline="0">
            <a:ln>
              <a:noFill/>
            </a:ln>
            <a:solidFill>
              <a:srgbClr val="FFFFFF"/>
            </a:solidFill>
            <a:effectLst/>
            <a:uFillTx/>
            <a:latin typeface="+mn-lt"/>
            <a:ea typeface="+mn-ea"/>
            <a:cs typeface="+mn-cs"/>
            <a:sym typeface="DIN Condense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584200" rtl="0" fontAlgn="auto" latinLnBrk="0" hangingPunct="0">
          <a:lnSpc>
            <a:spcPct val="100000"/>
          </a:lnSpc>
          <a:spcBef>
            <a:spcPts val="2400"/>
          </a:spcBef>
          <a:spcAft>
            <a:spcPts val="0"/>
          </a:spcAft>
          <a:buClrTx/>
          <a:buSzTx/>
          <a:buFontTx/>
          <a:buNone/>
          <a:tabLst/>
          <a:defRPr kumimoji="0" sz="2000" b="0" i="0" u="none" strike="noStrike" cap="none" spc="0" normalizeH="0" baseline="0">
            <a:ln>
              <a:noFill/>
            </a:ln>
            <a:solidFill>
              <a:srgbClr val="838787"/>
            </a:solidFill>
            <a:effectLst/>
            <a:uFillTx/>
            <a:latin typeface="Avenir Next Medium"/>
            <a:ea typeface="Avenir Next Medium"/>
            <a:cs typeface="Avenir Next Medium"/>
            <a:sym typeface="Avenir Next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New_Template7">
  <a:themeElements>
    <a:clrScheme name="New_Template7">
      <a:dk1>
        <a:srgbClr val="000000"/>
      </a:dk1>
      <a:lt1>
        <a:srgbClr val="FFFFFF"/>
      </a:lt1>
      <a:dk2>
        <a:srgbClr val="222222"/>
      </a:dk2>
      <a:lt2>
        <a:srgbClr val="A6AAA9"/>
      </a:lt2>
      <a:accent1>
        <a:srgbClr val="34A5DA"/>
      </a:accent1>
      <a:accent2>
        <a:srgbClr val="3F969A"/>
      </a:accent2>
      <a:accent3>
        <a:srgbClr val="8ABE5E"/>
      </a:accent3>
      <a:accent4>
        <a:srgbClr val="FDCB56"/>
      </a:accent4>
      <a:accent5>
        <a:srgbClr val="E42832"/>
      </a:accent5>
      <a:accent6>
        <a:srgbClr val="C52060"/>
      </a:accent6>
      <a:hlink>
        <a:srgbClr val="0000FF"/>
      </a:hlink>
      <a:folHlink>
        <a:srgbClr val="FF00FF"/>
      </a:folHlink>
    </a:clrScheme>
    <a:fontScheme name="New_Template7">
      <a:majorFont>
        <a:latin typeface="DIN Condensed"/>
        <a:ea typeface="DIN Condensed"/>
        <a:cs typeface="DIN Condensed"/>
      </a:majorFont>
      <a:minorFont>
        <a:latin typeface="DIN Condensed"/>
        <a:ea typeface="DIN Condensed"/>
        <a:cs typeface="DIN Condensed"/>
      </a:minorFont>
    </a:fontScheme>
    <a:fmtScheme name="New_Template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80000"/>
          </a:lnSpc>
          <a:spcBef>
            <a:spcPts val="0"/>
          </a:spcBef>
          <a:spcAft>
            <a:spcPts val="0"/>
          </a:spcAft>
          <a:buClrTx/>
          <a:buSzTx/>
          <a:buFontTx/>
          <a:buNone/>
          <a:tabLst/>
          <a:defRPr kumimoji="0" sz="2800" b="0" i="0" u="none" strike="noStrike" cap="all" spc="0" normalizeH="0" baseline="0">
            <a:ln>
              <a:noFill/>
            </a:ln>
            <a:solidFill>
              <a:srgbClr val="FFFFFF"/>
            </a:solidFill>
            <a:effectLst/>
            <a:uFillTx/>
            <a:latin typeface="+mn-lt"/>
            <a:ea typeface="+mn-ea"/>
            <a:cs typeface="+mn-cs"/>
            <a:sym typeface="DIN Condense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584200" rtl="0" fontAlgn="auto" latinLnBrk="0" hangingPunct="0">
          <a:lnSpc>
            <a:spcPct val="100000"/>
          </a:lnSpc>
          <a:spcBef>
            <a:spcPts val="2400"/>
          </a:spcBef>
          <a:spcAft>
            <a:spcPts val="0"/>
          </a:spcAft>
          <a:buClrTx/>
          <a:buSzTx/>
          <a:buFontTx/>
          <a:buNone/>
          <a:tabLst/>
          <a:defRPr kumimoji="0" sz="2000" b="0" i="0" u="none" strike="noStrike" cap="none" spc="0" normalizeH="0" baseline="0">
            <a:ln>
              <a:noFill/>
            </a:ln>
            <a:solidFill>
              <a:srgbClr val="838787"/>
            </a:solidFill>
            <a:effectLst/>
            <a:uFillTx/>
            <a:latin typeface="Avenir Next Medium"/>
            <a:ea typeface="Avenir Next Medium"/>
            <a:cs typeface="Avenir Next Medium"/>
            <a:sym typeface="Avenir Next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542</TotalTime>
  <Words>384</Words>
  <Application>Microsoft Office PowerPoint</Application>
  <PresentationFormat>Custom</PresentationFormat>
  <Paragraphs>37</Paragraphs>
  <Slides>23</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Avenir Next</vt:lpstr>
      <vt:lpstr>Avenir Next Medium</vt:lpstr>
      <vt:lpstr>DIN Alternate</vt:lpstr>
      <vt:lpstr>DIN Condensed</vt:lpstr>
      <vt:lpstr>Helvetica</vt:lpstr>
      <vt:lpstr>Helvetica Neue</vt:lpstr>
      <vt:lpstr>New_Template7</vt:lpstr>
      <vt:lpstr>Reporting &amp; analytics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Reporting &amp; analytics </dc:title>
  <cp:lastModifiedBy>Van Slembrouck, Douglas R.</cp:lastModifiedBy>
  <cp:revision>13</cp:revision>
  <dcterms:modified xsi:type="dcterms:W3CDTF">2020-07-30T17:29:53Z</dcterms:modified>
</cp:coreProperties>
</file>